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64" r:id="rId2"/>
    <p:sldId id="320" r:id="rId3"/>
    <p:sldId id="316" r:id="rId4"/>
    <p:sldId id="327" r:id="rId5"/>
    <p:sldId id="325" r:id="rId6"/>
    <p:sldId id="285" r:id="rId7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E672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14E1405-5E16-493E-B361-26D9E9D12A45}" v="20" dt="2024-05-17T08:00:23.64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microsoft.com/office/2016/11/relationships/changesInfo" Target="changesInfos/changesInfo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Relationship Id="rId14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ong Ying" userId="1d82e6d5-b332-40f5-b9fe-492c715ba2ff" providerId="ADAL" clId="{643AA4A2-694F-4541-9C0F-0C3510B5C4F7}"/>
    <pc:docChg chg="undo custSel addSld delSld modSld">
      <pc:chgData name="Gong Ying" userId="1d82e6d5-b332-40f5-b9fe-492c715ba2ff" providerId="ADAL" clId="{643AA4A2-694F-4541-9C0F-0C3510B5C4F7}" dt="2024-03-14T10:23:07.811" v="1205" actId="1076"/>
      <pc:docMkLst>
        <pc:docMk/>
      </pc:docMkLst>
      <pc:sldChg chg="modSp mod">
        <pc:chgData name="Gong Ying" userId="1d82e6d5-b332-40f5-b9fe-492c715ba2ff" providerId="ADAL" clId="{643AA4A2-694F-4541-9C0F-0C3510B5C4F7}" dt="2024-03-14T08:11:25.493" v="86" actId="20577"/>
        <pc:sldMkLst>
          <pc:docMk/>
          <pc:sldMk cId="0" sldId="264"/>
        </pc:sldMkLst>
        <pc:spChg chg="mod">
          <ac:chgData name="Gong Ying" userId="1d82e6d5-b332-40f5-b9fe-492c715ba2ff" providerId="ADAL" clId="{643AA4A2-694F-4541-9C0F-0C3510B5C4F7}" dt="2024-03-14T08:10:58.711" v="82" actId="1076"/>
          <ac:spMkLst>
            <pc:docMk/>
            <pc:sldMk cId="0" sldId="264"/>
            <ac:spMk id="2" creationId="{00000000-0000-0000-0000-000000000000}"/>
          </ac:spMkLst>
        </pc:spChg>
        <pc:spChg chg="mod">
          <ac:chgData name="Gong Ying" userId="1d82e6d5-b332-40f5-b9fe-492c715ba2ff" providerId="ADAL" clId="{643AA4A2-694F-4541-9C0F-0C3510B5C4F7}" dt="2024-03-14T08:11:04.201" v="83" actId="1076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643AA4A2-694F-4541-9C0F-0C3510B5C4F7}" dt="2024-03-14T08:11:25.493" v="86" actId="20577"/>
          <ac:spMkLst>
            <pc:docMk/>
            <pc:sldMk cId="0" sldId="264"/>
            <ac:spMk id="4" creationId="{00000000-0000-0000-0000-000000000000}"/>
          </ac:spMkLst>
        </pc:spChg>
      </pc:sldChg>
      <pc:sldChg chg="addSp delSp modSp mod">
        <pc:chgData name="Gong Ying" userId="1d82e6d5-b332-40f5-b9fe-492c715ba2ff" providerId="ADAL" clId="{643AA4A2-694F-4541-9C0F-0C3510B5C4F7}" dt="2024-03-14T08:14:16.090" v="134" actId="20577"/>
        <pc:sldMkLst>
          <pc:docMk/>
          <pc:sldMk cId="419467447" sldId="288"/>
        </pc:sldMkLst>
        <pc:spChg chg="mod">
          <ac:chgData name="Gong Ying" userId="1d82e6d5-b332-40f5-b9fe-492c715ba2ff" providerId="ADAL" clId="{643AA4A2-694F-4541-9C0F-0C3510B5C4F7}" dt="2024-03-14T08:14:16.090" v="134" actId="20577"/>
          <ac:spMkLst>
            <pc:docMk/>
            <pc:sldMk cId="419467447" sldId="288"/>
            <ac:spMk id="3" creationId="{075C115B-4AEC-3946-3BE4-C3ECA9989FF3}"/>
          </ac:spMkLst>
        </pc:spChg>
        <pc:picChg chg="del mod">
          <ac:chgData name="Gong Ying" userId="1d82e6d5-b332-40f5-b9fe-492c715ba2ff" providerId="ADAL" clId="{643AA4A2-694F-4541-9C0F-0C3510B5C4F7}" dt="2024-03-14T08:12:49.914" v="92" actId="478"/>
          <ac:picMkLst>
            <pc:docMk/>
            <pc:sldMk cId="419467447" sldId="288"/>
            <ac:picMk id="2" creationId="{A5CF705C-4323-6A1E-B1DE-262C53C143F9}"/>
          </ac:picMkLst>
        </pc:picChg>
        <pc:picChg chg="add mod">
          <ac:chgData name="Gong Ying" userId="1d82e6d5-b332-40f5-b9fe-492c715ba2ff" providerId="ADAL" clId="{643AA4A2-694F-4541-9C0F-0C3510B5C4F7}" dt="2024-03-14T08:13:49.906" v="97" actId="1076"/>
          <ac:picMkLst>
            <pc:docMk/>
            <pc:sldMk cId="419467447" sldId="288"/>
            <ac:picMk id="4" creationId="{440F5840-25A8-D53D-E484-812874CECFAE}"/>
          </ac:picMkLst>
        </pc:picChg>
      </pc:sldChg>
      <pc:sldChg chg="addSp delSp modSp add mod">
        <pc:chgData name="Gong Ying" userId="1d82e6d5-b332-40f5-b9fe-492c715ba2ff" providerId="ADAL" clId="{643AA4A2-694F-4541-9C0F-0C3510B5C4F7}" dt="2024-03-14T09:20:39.616" v="935" actId="2710"/>
        <pc:sldMkLst>
          <pc:docMk/>
          <pc:sldMk cId="4032336148" sldId="289"/>
        </pc:sldMkLst>
        <pc:spChg chg="del">
          <ac:chgData name="Gong Ying" userId="1d82e6d5-b332-40f5-b9fe-492c715ba2ff" providerId="ADAL" clId="{643AA4A2-694F-4541-9C0F-0C3510B5C4F7}" dt="2024-03-14T08:14:49.396" v="153" actId="478"/>
          <ac:spMkLst>
            <pc:docMk/>
            <pc:sldMk cId="4032336148" sldId="289"/>
            <ac:spMk id="2" creationId="{00000000-0000-0000-0000-000000000000}"/>
          </ac:spMkLst>
        </pc:spChg>
        <pc:spChg chg="add mod">
          <ac:chgData name="Gong Ying" userId="1d82e6d5-b332-40f5-b9fe-492c715ba2ff" providerId="ADAL" clId="{643AA4A2-694F-4541-9C0F-0C3510B5C4F7}" dt="2024-03-14T08:44:29.833" v="687" actId="20577"/>
          <ac:spMkLst>
            <pc:docMk/>
            <pc:sldMk cId="4032336148" sldId="289"/>
            <ac:spMk id="4" creationId="{78D07A50-8D63-2FF9-5962-55970E52B905}"/>
          </ac:spMkLst>
        </pc:spChg>
        <pc:spChg chg="add mod">
          <ac:chgData name="Gong Ying" userId="1d82e6d5-b332-40f5-b9fe-492c715ba2ff" providerId="ADAL" clId="{643AA4A2-694F-4541-9C0F-0C3510B5C4F7}" dt="2024-03-14T09:20:39.616" v="935" actId="2710"/>
          <ac:spMkLst>
            <pc:docMk/>
            <pc:sldMk cId="4032336148" sldId="289"/>
            <ac:spMk id="6" creationId="{5027BCEC-9EEF-39E2-D026-9125089BE082}"/>
          </ac:spMkLst>
        </pc:spChg>
        <pc:picChg chg="add del mod">
          <ac:chgData name="Gong Ying" userId="1d82e6d5-b332-40f5-b9fe-492c715ba2ff" providerId="ADAL" clId="{643AA4A2-694F-4541-9C0F-0C3510B5C4F7}" dt="2024-03-14T08:44:54.484" v="689" actId="478"/>
          <ac:picMkLst>
            <pc:docMk/>
            <pc:sldMk cId="4032336148" sldId="289"/>
            <ac:picMk id="5" creationId="{4D89E35D-63D7-E2F1-91CE-9C5B5A9C90F4}"/>
          </ac:picMkLst>
        </pc:picChg>
      </pc:sldChg>
      <pc:sldChg chg="addSp delSp modSp add mod modMedia setBg delAnim">
        <pc:chgData name="Gong Ying" userId="1d82e6d5-b332-40f5-b9fe-492c715ba2ff" providerId="ADAL" clId="{643AA4A2-694F-4541-9C0F-0C3510B5C4F7}" dt="2024-03-14T08:45:14.473" v="708" actId="20577"/>
        <pc:sldMkLst>
          <pc:docMk/>
          <pc:sldMk cId="55887915" sldId="290"/>
        </pc:sldMkLst>
        <pc:spChg chg="del">
          <ac:chgData name="Gong Ying" userId="1d82e6d5-b332-40f5-b9fe-492c715ba2ff" providerId="ADAL" clId="{643AA4A2-694F-4541-9C0F-0C3510B5C4F7}" dt="2024-03-14T08:14:55.344" v="154" actId="478"/>
          <ac:spMkLst>
            <pc:docMk/>
            <pc:sldMk cId="55887915" sldId="290"/>
            <ac:spMk id="2" creationId="{00000000-0000-0000-0000-000000000000}"/>
          </ac:spMkLst>
        </pc:spChg>
        <pc:spChg chg="add mod">
          <ac:chgData name="Gong Ying" userId="1d82e6d5-b332-40f5-b9fe-492c715ba2ff" providerId="ADAL" clId="{643AA4A2-694F-4541-9C0F-0C3510B5C4F7}" dt="2024-03-14T08:45:14.473" v="708" actId="20577"/>
          <ac:spMkLst>
            <pc:docMk/>
            <pc:sldMk cId="55887915" sldId="290"/>
            <ac:spMk id="4" creationId="{6C5C2D09-94E0-C5E6-7CFA-219BF2DC01B2}"/>
          </ac:spMkLst>
        </pc:spChg>
        <pc:spChg chg="add del">
          <ac:chgData name="Gong Ying" userId="1d82e6d5-b332-40f5-b9fe-492c715ba2ff" providerId="ADAL" clId="{643AA4A2-694F-4541-9C0F-0C3510B5C4F7}" dt="2024-03-14T08:19:57.966" v="284" actId="26606"/>
          <ac:spMkLst>
            <pc:docMk/>
            <pc:sldMk cId="55887915" sldId="290"/>
            <ac:spMk id="10" creationId="{C1DD1A8A-57D5-4A81-AD04-532B043C5611}"/>
          </ac:spMkLst>
        </pc:spChg>
        <pc:spChg chg="add del">
          <ac:chgData name="Gong Ying" userId="1d82e6d5-b332-40f5-b9fe-492c715ba2ff" providerId="ADAL" clId="{643AA4A2-694F-4541-9C0F-0C3510B5C4F7}" dt="2024-03-14T08:19:57.966" v="284" actId="26606"/>
          <ac:spMkLst>
            <pc:docMk/>
            <pc:sldMk cId="55887915" sldId="290"/>
            <ac:spMk id="12" creationId="{007891EC-4501-44ED-A8C8-B11B6DB767AB}"/>
          </ac:spMkLst>
        </pc:spChg>
        <pc:picChg chg="add mod">
          <ac:chgData name="Gong Ying" userId="1d82e6d5-b332-40f5-b9fe-492c715ba2ff" providerId="ADAL" clId="{643AA4A2-694F-4541-9C0F-0C3510B5C4F7}" dt="2024-03-14T08:20:23.310" v="286" actId="1076"/>
          <ac:picMkLst>
            <pc:docMk/>
            <pc:sldMk cId="55887915" sldId="290"/>
            <ac:picMk id="5" creationId="{2778C55D-C051-70DC-ACFC-73F7EF36162A}"/>
          </ac:picMkLst>
        </pc:picChg>
        <pc:picChg chg="add del mod">
          <ac:chgData name="Gong Ying" userId="1d82e6d5-b332-40f5-b9fe-492c715ba2ff" providerId="ADAL" clId="{643AA4A2-694F-4541-9C0F-0C3510B5C4F7}" dt="2024-03-14T08:19:57.966" v="284" actId="26606"/>
          <ac:picMkLst>
            <pc:docMk/>
            <pc:sldMk cId="55887915" sldId="290"/>
            <ac:picMk id="6" creationId="{5A42A46C-0C54-8473-6B7A-E91CABB23631}"/>
          </ac:picMkLst>
        </pc:picChg>
      </pc:sldChg>
      <pc:sldChg chg="addSp delSp modSp add mod">
        <pc:chgData name="Gong Ying" userId="1d82e6d5-b332-40f5-b9fe-492c715ba2ff" providerId="ADAL" clId="{643AA4A2-694F-4541-9C0F-0C3510B5C4F7}" dt="2024-03-14T08:46:13.120" v="743" actId="20577"/>
        <pc:sldMkLst>
          <pc:docMk/>
          <pc:sldMk cId="692469530" sldId="291"/>
        </pc:sldMkLst>
        <pc:spChg chg="del">
          <ac:chgData name="Gong Ying" userId="1d82e6d5-b332-40f5-b9fe-492c715ba2ff" providerId="ADAL" clId="{643AA4A2-694F-4541-9C0F-0C3510B5C4F7}" dt="2024-03-14T08:14:58.893" v="155" actId="478"/>
          <ac:spMkLst>
            <pc:docMk/>
            <pc:sldMk cId="692469530" sldId="291"/>
            <ac:spMk id="2" creationId="{00000000-0000-0000-0000-000000000000}"/>
          </ac:spMkLst>
        </pc:spChg>
        <pc:spChg chg="add del mod">
          <ac:chgData name="Gong Ying" userId="1d82e6d5-b332-40f5-b9fe-492c715ba2ff" providerId="ADAL" clId="{643AA4A2-694F-4541-9C0F-0C3510B5C4F7}" dt="2024-03-14T08:29:07.088" v="451" actId="478"/>
          <ac:spMkLst>
            <pc:docMk/>
            <pc:sldMk cId="692469530" sldId="291"/>
            <ac:spMk id="4" creationId="{2E83C39E-F7EE-F200-FF25-AC5719CEBD2F}"/>
          </ac:spMkLst>
        </pc:spChg>
        <pc:spChg chg="add mod">
          <ac:chgData name="Gong Ying" userId="1d82e6d5-b332-40f5-b9fe-492c715ba2ff" providerId="ADAL" clId="{643AA4A2-694F-4541-9C0F-0C3510B5C4F7}" dt="2024-03-14T08:45:56.377" v="720" actId="1076"/>
          <ac:spMkLst>
            <pc:docMk/>
            <pc:sldMk cId="692469530" sldId="291"/>
            <ac:spMk id="5" creationId="{E2AABE3B-117B-2CE4-1092-CBC6702254C8}"/>
          </ac:spMkLst>
        </pc:spChg>
        <pc:spChg chg="add mod">
          <ac:chgData name="Gong Ying" userId="1d82e6d5-b332-40f5-b9fe-492c715ba2ff" providerId="ADAL" clId="{643AA4A2-694F-4541-9C0F-0C3510B5C4F7}" dt="2024-03-14T08:46:13.120" v="743" actId="20577"/>
          <ac:spMkLst>
            <pc:docMk/>
            <pc:sldMk cId="692469530" sldId="291"/>
            <ac:spMk id="6" creationId="{59F7E87A-E978-8DA8-98DD-BC1B0C4DAD42}"/>
          </ac:spMkLst>
        </pc:spChg>
      </pc:sldChg>
      <pc:sldChg chg="addSp delSp modSp add mod">
        <pc:chgData name="Gong Ying" userId="1d82e6d5-b332-40f5-b9fe-492c715ba2ff" providerId="ADAL" clId="{643AA4A2-694F-4541-9C0F-0C3510B5C4F7}" dt="2024-03-14T08:45:21.487" v="717" actId="20577"/>
        <pc:sldMkLst>
          <pc:docMk/>
          <pc:sldMk cId="3089732695" sldId="292"/>
        </pc:sldMkLst>
        <pc:spChg chg="mod">
          <ac:chgData name="Gong Ying" userId="1d82e6d5-b332-40f5-b9fe-492c715ba2ff" providerId="ADAL" clId="{643AA4A2-694F-4541-9C0F-0C3510B5C4F7}" dt="2024-03-14T08:45:21.487" v="717" actId="20577"/>
          <ac:spMkLst>
            <pc:docMk/>
            <pc:sldMk cId="3089732695" sldId="292"/>
            <ac:spMk id="4" creationId="{6C5C2D09-94E0-C5E6-7CFA-219BF2DC01B2}"/>
          </ac:spMkLst>
        </pc:spChg>
        <pc:picChg chg="add mod">
          <ac:chgData name="Gong Ying" userId="1d82e6d5-b332-40f5-b9fe-492c715ba2ff" providerId="ADAL" clId="{643AA4A2-694F-4541-9C0F-0C3510B5C4F7}" dt="2024-03-14T08:21:17.595" v="291" actId="1076"/>
          <ac:picMkLst>
            <pc:docMk/>
            <pc:sldMk cId="3089732695" sldId="292"/>
            <ac:picMk id="2" creationId="{649D756C-42C0-8F71-7742-1E77766E9BB9}"/>
          </ac:picMkLst>
        </pc:picChg>
        <pc:picChg chg="del">
          <ac:chgData name="Gong Ying" userId="1d82e6d5-b332-40f5-b9fe-492c715ba2ff" providerId="ADAL" clId="{643AA4A2-694F-4541-9C0F-0C3510B5C4F7}" dt="2024-03-14T08:20:32.291" v="288" actId="478"/>
          <ac:picMkLst>
            <pc:docMk/>
            <pc:sldMk cId="3089732695" sldId="292"/>
            <ac:picMk id="5" creationId="{2778C55D-C051-70DC-ACFC-73F7EF36162A}"/>
          </ac:picMkLst>
        </pc:picChg>
      </pc:sldChg>
      <pc:sldChg chg="modSp add del mod">
        <pc:chgData name="Gong Ying" userId="1d82e6d5-b332-40f5-b9fe-492c715ba2ff" providerId="ADAL" clId="{643AA4A2-694F-4541-9C0F-0C3510B5C4F7}" dt="2024-03-14T10:23:07.811" v="1205" actId="1076"/>
        <pc:sldMkLst>
          <pc:docMk/>
          <pc:sldMk cId="4267482129" sldId="309"/>
        </pc:sldMkLst>
        <pc:spChg chg="mod">
          <ac:chgData name="Gong Ying" userId="1d82e6d5-b332-40f5-b9fe-492c715ba2ff" providerId="ADAL" clId="{643AA4A2-694F-4541-9C0F-0C3510B5C4F7}" dt="2024-03-14T10:23:07.811" v="1205" actId="1076"/>
          <ac:spMkLst>
            <pc:docMk/>
            <pc:sldMk cId="4267482129" sldId="309"/>
            <ac:spMk id="3" creationId="{075C115B-4AEC-3946-3BE4-C3ECA9989FF3}"/>
          </ac:spMkLst>
        </pc:spChg>
      </pc:sldChg>
      <pc:sldChg chg="modSp add mod">
        <pc:chgData name="Gong Ying" userId="1d82e6d5-b332-40f5-b9fe-492c715ba2ff" providerId="ADAL" clId="{643AA4A2-694F-4541-9C0F-0C3510B5C4F7}" dt="2024-03-14T08:45:04.377" v="699" actId="20577"/>
        <pc:sldMkLst>
          <pc:docMk/>
          <pc:sldMk cId="3070029490" sldId="310"/>
        </pc:sldMkLst>
        <pc:spChg chg="mod">
          <ac:chgData name="Gong Ying" userId="1d82e6d5-b332-40f5-b9fe-492c715ba2ff" providerId="ADAL" clId="{643AA4A2-694F-4541-9C0F-0C3510B5C4F7}" dt="2024-03-14T08:45:04.377" v="699" actId="20577"/>
          <ac:spMkLst>
            <pc:docMk/>
            <pc:sldMk cId="3070029490" sldId="310"/>
            <ac:spMk id="4" creationId="{78D07A50-8D63-2FF9-5962-55970E52B905}"/>
          </ac:spMkLst>
        </pc:spChg>
      </pc:sldChg>
      <pc:sldChg chg="add del">
        <pc:chgData name="Gong Ying" userId="1d82e6d5-b332-40f5-b9fe-492c715ba2ff" providerId="ADAL" clId="{643AA4A2-694F-4541-9C0F-0C3510B5C4F7}" dt="2024-03-14T08:44:51.862" v="688" actId="2696"/>
        <pc:sldMkLst>
          <pc:docMk/>
          <pc:sldMk cId="1102188270" sldId="311"/>
        </pc:sldMkLst>
      </pc:sldChg>
      <pc:sldChg chg="addSp delSp modSp add mod">
        <pc:chgData name="Gong Ying" userId="1d82e6d5-b332-40f5-b9fe-492c715ba2ff" providerId="ADAL" clId="{643AA4A2-694F-4541-9C0F-0C3510B5C4F7}" dt="2024-03-14T10:17:15.384" v="1200" actId="20577"/>
        <pc:sldMkLst>
          <pc:docMk/>
          <pc:sldMk cId="2946964816" sldId="312"/>
        </pc:sldMkLst>
        <pc:spChg chg="add mod">
          <ac:chgData name="Gong Ying" userId="1d82e6d5-b332-40f5-b9fe-492c715ba2ff" providerId="ADAL" clId="{643AA4A2-694F-4541-9C0F-0C3510B5C4F7}" dt="2024-03-14T10:17:15.384" v="1200" actId="20577"/>
          <ac:spMkLst>
            <pc:docMk/>
            <pc:sldMk cId="2946964816" sldId="312"/>
            <ac:spMk id="2" creationId="{336107C9-61D3-EA0C-C47F-54C8AD3A80DE}"/>
          </ac:spMkLst>
        </pc:spChg>
        <pc:spChg chg="mod">
          <ac:chgData name="Gong Ying" userId="1d82e6d5-b332-40f5-b9fe-492c715ba2ff" providerId="ADAL" clId="{643AA4A2-694F-4541-9C0F-0C3510B5C4F7}" dt="2024-03-14T08:44:21.550" v="678" actId="20577"/>
          <ac:spMkLst>
            <pc:docMk/>
            <pc:sldMk cId="2946964816" sldId="312"/>
            <ac:spMk id="4" creationId="{78D07A50-8D63-2FF9-5962-55970E52B905}"/>
          </ac:spMkLst>
        </pc:spChg>
        <pc:picChg chg="del">
          <ac:chgData name="Gong Ying" userId="1d82e6d5-b332-40f5-b9fe-492c715ba2ff" providerId="ADAL" clId="{643AA4A2-694F-4541-9C0F-0C3510B5C4F7}" dt="2024-03-14T08:44:56.885" v="690" actId="478"/>
          <ac:picMkLst>
            <pc:docMk/>
            <pc:sldMk cId="2946964816" sldId="312"/>
            <ac:picMk id="5" creationId="{4D89E35D-63D7-E2F1-91CE-9C5B5A9C90F4}"/>
          </ac:picMkLst>
        </pc:picChg>
      </pc:sldChg>
      <pc:sldChg chg="del">
        <pc:chgData name="Gong Ying" userId="1d82e6d5-b332-40f5-b9fe-492c715ba2ff" providerId="ADAL" clId="{643AA4A2-694F-4541-9C0F-0C3510B5C4F7}" dt="2024-03-14T08:14:33.721" v="136" actId="2696"/>
        <pc:sldMkLst>
          <pc:docMk/>
          <pc:sldMk cId="2147427019" sldId="315"/>
        </pc:sldMkLst>
      </pc:sldChg>
      <pc:sldChg chg="del">
        <pc:chgData name="Gong Ying" userId="1d82e6d5-b332-40f5-b9fe-492c715ba2ff" providerId="ADAL" clId="{643AA4A2-694F-4541-9C0F-0C3510B5C4F7}" dt="2024-03-14T08:14:35.166" v="138" actId="2696"/>
        <pc:sldMkLst>
          <pc:docMk/>
          <pc:sldMk cId="3771956588" sldId="316"/>
        </pc:sldMkLst>
      </pc:sldChg>
      <pc:sldChg chg="del">
        <pc:chgData name="Gong Ying" userId="1d82e6d5-b332-40f5-b9fe-492c715ba2ff" providerId="ADAL" clId="{643AA4A2-694F-4541-9C0F-0C3510B5C4F7}" dt="2024-03-14T08:14:38.195" v="146" actId="2696"/>
        <pc:sldMkLst>
          <pc:docMk/>
          <pc:sldMk cId="2910136571" sldId="318"/>
        </pc:sldMkLst>
      </pc:sldChg>
      <pc:sldChg chg="del">
        <pc:chgData name="Gong Ying" userId="1d82e6d5-b332-40f5-b9fe-492c715ba2ff" providerId="ADAL" clId="{643AA4A2-694F-4541-9C0F-0C3510B5C4F7}" dt="2024-03-14T08:14:34.313" v="137" actId="2696"/>
        <pc:sldMkLst>
          <pc:docMk/>
          <pc:sldMk cId="3255575241" sldId="319"/>
        </pc:sldMkLst>
      </pc:sldChg>
      <pc:sldChg chg="del">
        <pc:chgData name="Gong Ying" userId="1d82e6d5-b332-40f5-b9fe-492c715ba2ff" providerId="ADAL" clId="{643AA4A2-694F-4541-9C0F-0C3510B5C4F7}" dt="2024-03-14T08:14:35.544" v="139" actId="2696"/>
        <pc:sldMkLst>
          <pc:docMk/>
          <pc:sldMk cId="721511412" sldId="321"/>
        </pc:sldMkLst>
      </pc:sldChg>
      <pc:sldChg chg="del">
        <pc:chgData name="Gong Ying" userId="1d82e6d5-b332-40f5-b9fe-492c715ba2ff" providerId="ADAL" clId="{643AA4A2-694F-4541-9C0F-0C3510B5C4F7}" dt="2024-03-14T08:14:36.040" v="140" actId="2696"/>
        <pc:sldMkLst>
          <pc:docMk/>
          <pc:sldMk cId="1957166464" sldId="323"/>
        </pc:sldMkLst>
      </pc:sldChg>
      <pc:sldChg chg="del">
        <pc:chgData name="Gong Ying" userId="1d82e6d5-b332-40f5-b9fe-492c715ba2ff" providerId="ADAL" clId="{643AA4A2-694F-4541-9C0F-0C3510B5C4F7}" dt="2024-03-14T08:14:36.415" v="141" actId="2696"/>
        <pc:sldMkLst>
          <pc:docMk/>
          <pc:sldMk cId="1473151557" sldId="324"/>
        </pc:sldMkLst>
      </pc:sldChg>
      <pc:sldChg chg="del">
        <pc:chgData name="Gong Ying" userId="1d82e6d5-b332-40f5-b9fe-492c715ba2ff" providerId="ADAL" clId="{643AA4A2-694F-4541-9C0F-0C3510B5C4F7}" dt="2024-03-14T08:14:37.142" v="142" actId="2696"/>
        <pc:sldMkLst>
          <pc:docMk/>
          <pc:sldMk cId="3256314865" sldId="325"/>
        </pc:sldMkLst>
      </pc:sldChg>
      <pc:sldChg chg="del">
        <pc:chgData name="Gong Ying" userId="1d82e6d5-b332-40f5-b9fe-492c715ba2ff" providerId="ADAL" clId="{643AA4A2-694F-4541-9C0F-0C3510B5C4F7}" dt="2024-03-14T08:14:37.460" v="143" actId="2696"/>
        <pc:sldMkLst>
          <pc:docMk/>
          <pc:sldMk cId="706707426" sldId="326"/>
        </pc:sldMkLst>
      </pc:sldChg>
      <pc:sldChg chg="del">
        <pc:chgData name="Gong Ying" userId="1d82e6d5-b332-40f5-b9fe-492c715ba2ff" providerId="ADAL" clId="{643AA4A2-694F-4541-9C0F-0C3510B5C4F7}" dt="2024-03-14T08:14:37.753" v="144" actId="2696"/>
        <pc:sldMkLst>
          <pc:docMk/>
          <pc:sldMk cId="2448324565" sldId="327"/>
        </pc:sldMkLst>
      </pc:sldChg>
      <pc:sldChg chg="del">
        <pc:chgData name="Gong Ying" userId="1d82e6d5-b332-40f5-b9fe-492c715ba2ff" providerId="ADAL" clId="{643AA4A2-694F-4541-9C0F-0C3510B5C4F7}" dt="2024-03-14T08:14:37.936" v="145" actId="2696"/>
        <pc:sldMkLst>
          <pc:docMk/>
          <pc:sldMk cId="3027587585" sldId="328"/>
        </pc:sldMkLst>
      </pc:sldChg>
      <pc:sldChg chg="del">
        <pc:chgData name="Gong Ying" userId="1d82e6d5-b332-40f5-b9fe-492c715ba2ff" providerId="ADAL" clId="{643AA4A2-694F-4541-9C0F-0C3510B5C4F7}" dt="2024-03-14T08:14:38.656" v="147" actId="2696"/>
        <pc:sldMkLst>
          <pc:docMk/>
          <pc:sldMk cId="927318405" sldId="329"/>
        </pc:sldMkLst>
      </pc:sldChg>
      <pc:sldChg chg="del">
        <pc:chgData name="Gong Ying" userId="1d82e6d5-b332-40f5-b9fe-492c715ba2ff" providerId="ADAL" clId="{643AA4A2-694F-4541-9C0F-0C3510B5C4F7}" dt="2024-03-14T08:14:38.922" v="148" actId="2696"/>
        <pc:sldMkLst>
          <pc:docMk/>
          <pc:sldMk cId="3910743859" sldId="330"/>
        </pc:sldMkLst>
      </pc:sldChg>
      <pc:sldChg chg="del">
        <pc:chgData name="Gong Ying" userId="1d82e6d5-b332-40f5-b9fe-492c715ba2ff" providerId="ADAL" clId="{643AA4A2-694F-4541-9C0F-0C3510B5C4F7}" dt="2024-03-14T08:14:39.563" v="149" actId="2696"/>
        <pc:sldMkLst>
          <pc:docMk/>
          <pc:sldMk cId="4109130591" sldId="331"/>
        </pc:sldMkLst>
      </pc:sldChg>
    </pc:docChg>
  </pc:docChgLst>
  <pc:docChgLst>
    <pc:chgData name="Gong Ying" userId="1d82e6d5-b332-40f5-b9fe-492c715ba2ff" providerId="ADAL" clId="{461EBF2A-89D9-A243-8E92-194DEE26B133}"/>
    <pc:docChg chg="undo custSel addSld delSld modSld">
      <pc:chgData name="Gong Ying" userId="1d82e6d5-b332-40f5-b9fe-492c715ba2ff" providerId="ADAL" clId="{461EBF2A-89D9-A243-8E92-194DEE26B133}" dt="2024-04-04T12:16:35.015" v="920" actId="20577"/>
      <pc:docMkLst>
        <pc:docMk/>
      </pc:docMkLst>
      <pc:sldChg chg="modSp mod">
        <pc:chgData name="Gong Ying" userId="1d82e6d5-b332-40f5-b9fe-492c715ba2ff" providerId="ADAL" clId="{461EBF2A-89D9-A243-8E92-194DEE26B133}" dt="2024-04-03T06:07:04.193" v="103" actId="20577"/>
        <pc:sldMkLst>
          <pc:docMk/>
          <pc:sldMk cId="0" sldId="264"/>
        </pc:sldMkLst>
        <pc:spChg chg="mod">
          <ac:chgData name="Gong Ying" userId="1d82e6d5-b332-40f5-b9fe-492c715ba2ff" providerId="ADAL" clId="{461EBF2A-89D9-A243-8E92-194DEE26B133}" dt="2024-04-03T06:05:16.117" v="89" actId="403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461EBF2A-89D9-A243-8E92-194DEE26B133}" dt="2024-04-03T06:07:04.193" v="103" actId="20577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461EBF2A-89D9-A243-8E92-194DEE26B133}" dt="2024-04-04T06:44:53.026" v="893" actId="2696"/>
        <pc:sldMkLst>
          <pc:docMk/>
          <pc:sldMk cId="419467447" sldId="288"/>
        </pc:sldMkLst>
      </pc:sldChg>
      <pc:sldChg chg="del">
        <pc:chgData name="Gong Ying" userId="1d82e6d5-b332-40f5-b9fe-492c715ba2ff" providerId="ADAL" clId="{461EBF2A-89D9-A243-8E92-194DEE26B133}" dt="2024-04-03T06:05:36.315" v="93" actId="2696"/>
        <pc:sldMkLst>
          <pc:docMk/>
          <pc:sldMk cId="4032336148" sldId="289"/>
        </pc:sldMkLst>
      </pc:sldChg>
      <pc:sldChg chg="del">
        <pc:chgData name="Gong Ying" userId="1d82e6d5-b332-40f5-b9fe-492c715ba2ff" providerId="ADAL" clId="{461EBF2A-89D9-A243-8E92-194DEE26B133}" dt="2024-04-03T06:05:32.609" v="91" actId="2696"/>
        <pc:sldMkLst>
          <pc:docMk/>
          <pc:sldMk cId="55887915" sldId="290"/>
        </pc:sldMkLst>
      </pc:sldChg>
      <pc:sldChg chg="del">
        <pc:chgData name="Gong Ying" userId="1d82e6d5-b332-40f5-b9fe-492c715ba2ff" providerId="ADAL" clId="{461EBF2A-89D9-A243-8E92-194DEE26B133}" dt="2024-04-03T06:05:31.254" v="90" actId="2696"/>
        <pc:sldMkLst>
          <pc:docMk/>
          <pc:sldMk cId="692469530" sldId="291"/>
        </pc:sldMkLst>
      </pc:sldChg>
      <pc:sldChg chg="del">
        <pc:chgData name="Gong Ying" userId="1d82e6d5-b332-40f5-b9fe-492c715ba2ff" providerId="ADAL" clId="{461EBF2A-89D9-A243-8E92-194DEE26B133}" dt="2024-04-03T06:05:33.628" v="92" actId="2696"/>
        <pc:sldMkLst>
          <pc:docMk/>
          <pc:sldMk cId="3089732695" sldId="292"/>
        </pc:sldMkLst>
      </pc:sldChg>
      <pc:sldChg chg="addSp delSp modSp del mod">
        <pc:chgData name="Gong Ying" userId="1d82e6d5-b332-40f5-b9fe-492c715ba2ff" providerId="ADAL" clId="{461EBF2A-89D9-A243-8E92-194DEE26B133}" dt="2024-04-03T06:07:33.515" v="109" actId="2696"/>
        <pc:sldMkLst>
          <pc:docMk/>
          <pc:sldMk cId="4267482129" sldId="309"/>
        </pc:sldMkLst>
        <pc:spChg chg="del">
          <ac:chgData name="Gong Ying" userId="1d82e6d5-b332-40f5-b9fe-492c715ba2ff" providerId="ADAL" clId="{461EBF2A-89D9-A243-8E92-194DEE26B133}" dt="2024-04-03T06:07:28.564" v="106" actId="478"/>
          <ac:spMkLst>
            <pc:docMk/>
            <pc:sldMk cId="4267482129" sldId="309"/>
            <ac:spMk id="3" creationId="{075C115B-4AEC-3946-3BE4-C3ECA9989FF3}"/>
          </ac:spMkLst>
        </pc:spChg>
        <pc:spChg chg="add del mod">
          <ac:chgData name="Gong Ying" userId="1d82e6d5-b332-40f5-b9fe-492c715ba2ff" providerId="ADAL" clId="{461EBF2A-89D9-A243-8E92-194DEE26B133}" dt="2024-04-03T06:07:32.133" v="108" actId="478"/>
          <ac:spMkLst>
            <pc:docMk/>
            <pc:sldMk cId="4267482129" sldId="309"/>
            <ac:spMk id="4" creationId="{201A3CAC-1E28-65EB-FC24-365ADE8C4B82}"/>
          </ac:spMkLst>
        </pc:spChg>
        <pc:spChg chg="del">
          <ac:chgData name="Gong Ying" userId="1d82e6d5-b332-40f5-b9fe-492c715ba2ff" providerId="ADAL" clId="{461EBF2A-89D9-A243-8E92-194DEE26B133}" dt="2024-04-03T06:07:30.546" v="107" actId="478"/>
          <ac:spMkLst>
            <pc:docMk/>
            <pc:sldMk cId="4267482129" sldId="309"/>
            <ac:spMk id="7" creationId="{F3BB81C7-BED3-CFEF-A3AE-BA7921D06AC1}"/>
          </ac:spMkLst>
        </pc:spChg>
      </pc:sldChg>
      <pc:sldChg chg="addSp delSp modSp add del mod">
        <pc:chgData name="Gong Ying" userId="1d82e6d5-b332-40f5-b9fe-492c715ba2ff" providerId="ADAL" clId="{461EBF2A-89D9-A243-8E92-194DEE26B133}" dt="2024-04-03T06:45:58.944" v="391" actId="1076"/>
        <pc:sldMkLst>
          <pc:docMk/>
          <pc:sldMk cId="3070029490" sldId="310"/>
        </pc:sldMkLst>
        <pc:spChg chg="add del mod">
          <ac:chgData name="Gong Ying" userId="1d82e6d5-b332-40f5-b9fe-492c715ba2ff" providerId="ADAL" clId="{461EBF2A-89D9-A243-8E92-194DEE26B133}" dt="2024-04-03T06:19:49.459" v="367" actId="478"/>
          <ac:spMkLst>
            <pc:docMk/>
            <pc:sldMk cId="3070029490" sldId="310"/>
            <ac:spMk id="2" creationId="{7E79DF57-B22E-4C38-9FA2-E99E08834192}"/>
          </ac:spMkLst>
        </pc:spChg>
        <pc:spChg chg="mod">
          <ac:chgData name="Gong Ying" userId="1d82e6d5-b332-40f5-b9fe-492c715ba2ff" providerId="ADAL" clId="{461EBF2A-89D9-A243-8E92-194DEE26B133}" dt="2024-04-03T06:10:24.611" v="248" actId="20577"/>
          <ac:spMkLst>
            <pc:docMk/>
            <pc:sldMk cId="3070029490" sldId="310"/>
            <ac:spMk id="4" creationId="{78D07A50-8D63-2FF9-5962-55970E52B905}"/>
          </ac:spMkLst>
        </pc:spChg>
        <pc:picChg chg="add del mod">
          <ac:chgData name="Gong Ying" userId="1d82e6d5-b332-40f5-b9fe-492c715ba2ff" providerId="ADAL" clId="{461EBF2A-89D9-A243-8E92-194DEE26B133}" dt="2024-04-03T06:26:31.306" v="377" actId="478"/>
          <ac:picMkLst>
            <pc:docMk/>
            <pc:sldMk cId="3070029490" sldId="310"/>
            <ac:picMk id="3" creationId="{167872B8-4632-7597-ADDD-4DCF4C7482A2}"/>
          </ac:picMkLst>
        </pc:picChg>
        <pc:picChg chg="del">
          <ac:chgData name="Gong Ying" userId="1d82e6d5-b332-40f5-b9fe-492c715ba2ff" providerId="ADAL" clId="{461EBF2A-89D9-A243-8E92-194DEE26B133}" dt="2024-04-03T06:06:38.064" v="97" actId="478"/>
          <ac:picMkLst>
            <pc:docMk/>
            <pc:sldMk cId="3070029490" sldId="310"/>
            <ac:picMk id="5" creationId="{4D89E35D-63D7-E2F1-91CE-9C5B5A9C90F4}"/>
          </ac:picMkLst>
        </pc:picChg>
        <pc:picChg chg="add mod">
          <ac:chgData name="Gong Ying" userId="1d82e6d5-b332-40f5-b9fe-492c715ba2ff" providerId="ADAL" clId="{461EBF2A-89D9-A243-8E92-194DEE26B133}" dt="2024-04-03T06:26:36.548" v="380" actId="1076"/>
          <ac:picMkLst>
            <pc:docMk/>
            <pc:sldMk cId="3070029490" sldId="310"/>
            <ac:picMk id="6" creationId="{A703060D-E8F9-47A7-6D0B-4CAF956C079F}"/>
          </ac:picMkLst>
        </pc:picChg>
        <pc:picChg chg="add mod">
          <ac:chgData name="Gong Ying" userId="1d82e6d5-b332-40f5-b9fe-492c715ba2ff" providerId="ADAL" clId="{461EBF2A-89D9-A243-8E92-194DEE26B133}" dt="2024-04-03T06:27:45.404" v="384" actId="1076"/>
          <ac:picMkLst>
            <pc:docMk/>
            <pc:sldMk cId="3070029490" sldId="310"/>
            <ac:picMk id="7" creationId="{C4A08B9C-2A52-12A1-13D6-3C4CF6AB9AB8}"/>
          </ac:picMkLst>
        </pc:picChg>
        <pc:picChg chg="add mod">
          <ac:chgData name="Gong Ying" userId="1d82e6d5-b332-40f5-b9fe-492c715ba2ff" providerId="ADAL" clId="{461EBF2A-89D9-A243-8E92-194DEE26B133}" dt="2024-04-03T06:45:49.493" v="389" actId="1076"/>
          <ac:picMkLst>
            <pc:docMk/>
            <pc:sldMk cId="3070029490" sldId="310"/>
            <ac:picMk id="8" creationId="{E7B20C81-A473-AF24-435D-0F25447FAA6A}"/>
          </ac:picMkLst>
        </pc:picChg>
        <pc:picChg chg="add mod">
          <ac:chgData name="Gong Ying" userId="1d82e6d5-b332-40f5-b9fe-492c715ba2ff" providerId="ADAL" clId="{461EBF2A-89D9-A243-8E92-194DEE26B133}" dt="2024-04-03T06:45:58.944" v="391" actId="1076"/>
          <ac:picMkLst>
            <pc:docMk/>
            <pc:sldMk cId="3070029490" sldId="310"/>
            <ac:picMk id="9" creationId="{C3F533C4-9CFE-9F7F-2338-3B0B3F9B7FF7}"/>
          </ac:picMkLst>
        </pc:picChg>
      </pc:sldChg>
      <pc:sldChg chg="modSp add del mod">
        <pc:chgData name="Gong Ying" userId="1d82e6d5-b332-40f5-b9fe-492c715ba2ff" providerId="ADAL" clId="{461EBF2A-89D9-A243-8E92-194DEE26B133}" dt="2024-04-04T12:16:03.749" v="910" actId="2696"/>
        <pc:sldMkLst>
          <pc:docMk/>
          <pc:sldMk cId="3455379380" sldId="311"/>
        </pc:sldMkLst>
        <pc:spChg chg="mod">
          <ac:chgData name="Gong Ying" userId="1d82e6d5-b332-40f5-b9fe-492c715ba2ff" providerId="ADAL" clId="{461EBF2A-89D9-A243-8E92-194DEE26B133}" dt="2024-04-04T06:39:07.684" v="865" actId="20577"/>
          <ac:spMkLst>
            <pc:docMk/>
            <pc:sldMk cId="3455379380" sldId="311"/>
            <ac:spMk id="3" creationId="{00000000-0000-0000-0000-000000000000}"/>
          </ac:spMkLst>
        </pc:spChg>
        <pc:spChg chg="mod">
          <ac:chgData name="Gong Ying" userId="1d82e6d5-b332-40f5-b9fe-492c715ba2ff" providerId="ADAL" clId="{461EBF2A-89D9-A243-8E92-194DEE26B133}" dt="2024-04-03T07:03:00.316" v="739" actId="20577"/>
          <ac:spMkLst>
            <pc:docMk/>
            <pc:sldMk cId="3455379380" sldId="311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461EBF2A-89D9-A243-8E92-194DEE26B133}" dt="2024-04-03T06:05:36.752" v="94" actId="2696"/>
        <pc:sldMkLst>
          <pc:docMk/>
          <pc:sldMk cId="2946964816" sldId="312"/>
        </pc:sldMkLst>
      </pc:sldChg>
      <pc:sldChg chg="addSp delSp add del mod">
        <pc:chgData name="Gong Ying" userId="1d82e6d5-b332-40f5-b9fe-492c715ba2ff" providerId="ADAL" clId="{461EBF2A-89D9-A243-8E92-194DEE26B133}" dt="2024-04-04T12:16:04.952" v="912" actId="2696"/>
        <pc:sldMkLst>
          <pc:docMk/>
          <pc:sldMk cId="3854835091" sldId="312"/>
        </pc:sldMkLst>
        <pc:spChg chg="del">
          <ac:chgData name="Gong Ying" userId="1d82e6d5-b332-40f5-b9fe-492c715ba2ff" providerId="ADAL" clId="{461EBF2A-89D9-A243-8E92-194DEE26B133}" dt="2024-04-03T07:03:11.923" v="740" actId="478"/>
          <ac:spMkLst>
            <pc:docMk/>
            <pc:sldMk cId="3854835091" sldId="312"/>
            <ac:spMk id="3" creationId="{075C115B-4AEC-3946-3BE4-C3ECA9989FF3}"/>
          </ac:spMkLst>
        </pc:spChg>
        <pc:picChg chg="add del">
          <ac:chgData name="Gong Ying" userId="1d82e6d5-b332-40f5-b9fe-492c715ba2ff" providerId="ADAL" clId="{461EBF2A-89D9-A243-8E92-194DEE26B133}" dt="2024-04-04T06:40:16.199" v="868" actId="478"/>
          <ac:picMkLst>
            <pc:docMk/>
            <pc:sldMk cId="3854835091" sldId="312"/>
            <ac:picMk id="2" creationId="{D88EC831-5CE9-E548-A7C3-CD23401AA159}"/>
          </ac:picMkLst>
        </pc:picChg>
      </pc:sldChg>
      <pc:sldChg chg="add del">
        <pc:chgData name="Gong Ying" userId="1d82e6d5-b332-40f5-b9fe-492c715ba2ff" providerId="ADAL" clId="{461EBF2A-89D9-A243-8E92-194DEE26B133}" dt="2024-04-04T12:16:05.437" v="913" actId="2696"/>
        <pc:sldMkLst>
          <pc:docMk/>
          <pc:sldMk cId="2877800555" sldId="313"/>
        </pc:sldMkLst>
      </pc:sldChg>
      <pc:sldChg chg="addSp modSp add mod">
        <pc:chgData name="Gong Ying" userId="1d82e6d5-b332-40f5-b9fe-492c715ba2ff" providerId="ADAL" clId="{461EBF2A-89D9-A243-8E92-194DEE26B133}" dt="2024-04-03T06:50:06.734" v="476" actId="1036"/>
        <pc:sldMkLst>
          <pc:docMk/>
          <pc:sldMk cId="3634946219" sldId="314"/>
        </pc:sldMkLst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2" creationId="{668673DE-7D58-413E-8A64-7B9239B451FA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3" creationId="{C9F1F278-D84E-5DFB-BB61-7111731D4232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5" creationId="{BFCEE194-1F93-165B-DFDF-770EDB4539B6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6" creationId="{FBC18B20-E782-6212-BE31-499DD3CFDF8D}"/>
          </ac:picMkLst>
        </pc:picChg>
        <pc:picChg chg="add mod">
          <ac:chgData name="Gong Ying" userId="1d82e6d5-b332-40f5-b9fe-492c715ba2ff" providerId="ADAL" clId="{461EBF2A-89D9-A243-8E92-194DEE26B133}" dt="2024-04-03T06:50:06.734" v="476" actId="1036"/>
          <ac:picMkLst>
            <pc:docMk/>
            <pc:sldMk cId="3634946219" sldId="314"/>
            <ac:picMk id="7" creationId="{54F0F5F0-B9D3-05CF-A71C-535BE910A6D2}"/>
          </ac:picMkLst>
        </pc:picChg>
      </pc:sldChg>
      <pc:sldChg chg="addSp modSp add del mod">
        <pc:chgData name="Gong Ying" userId="1d82e6d5-b332-40f5-b9fe-492c715ba2ff" providerId="ADAL" clId="{461EBF2A-89D9-A243-8E92-194DEE26B133}" dt="2024-04-03T06:22:53.004" v="374" actId="2696"/>
        <pc:sldMkLst>
          <pc:docMk/>
          <pc:sldMk cId="126646160" sldId="315"/>
        </pc:sldMkLst>
        <pc:picChg chg="add mod">
          <ac:chgData name="Gong Ying" userId="1d82e6d5-b332-40f5-b9fe-492c715ba2ff" providerId="ADAL" clId="{461EBF2A-89D9-A243-8E92-194DEE26B133}" dt="2024-04-03T06:22:42.729" v="372" actId="1076"/>
          <ac:picMkLst>
            <pc:docMk/>
            <pc:sldMk cId="126646160" sldId="315"/>
            <ac:picMk id="2" creationId="{FE791C09-8CE6-CF70-0D60-38A64868197E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4T12:16:35.015" v="920" actId="20577"/>
        <pc:sldMkLst>
          <pc:docMk/>
          <pc:sldMk cId="235209573" sldId="316"/>
        </pc:sldMkLst>
        <pc:spChg chg="mod">
          <ac:chgData name="Gong Ying" userId="1d82e6d5-b332-40f5-b9fe-492c715ba2ff" providerId="ADAL" clId="{461EBF2A-89D9-A243-8E92-194DEE26B133}" dt="2024-04-03T06:53:57.573" v="534" actId="20577"/>
          <ac:spMkLst>
            <pc:docMk/>
            <pc:sldMk cId="235209573" sldId="316"/>
            <ac:spMk id="4" creationId="{78D07A50-8D63-2FF9-5962-55970E52B905}"/>
          </ac:spMkLst>
        </pc:spChg>
        <pc:spChg chg="add mod">
          <ac:chgData name="Gong Ying" userId="1d82e6d5-b332-40f5-b9fe-492c715ba2ff" providerId="ADAL" clId="{461EBF2A-89D9-A243-8E92-194DEE26B133}" dt="2024-04-04T12:16:35.015" v="920" actId="20577"/>
          <ac:spMkLst>
            <pc:docMk/>
            <pc:sldMk cId="235209573" sldId="316"/>
            <ac:spMk id="5" creationId="{0D3F9E1F-4F24-E6CE-30AD-A01566F35767}"/>
          </ac:spMkLst>
        </pc:spChg>
        <pc:picChg chg="mod">
          <ac:chgData name="Gong Ying" userId="1d82e6d5-b332-40f5-b9fe-492c715ba2ff" providerId="ADAL" clId="{461EBF2A-89D9-A243-8E92-194DEE26B133}" dt="2024-04-03T07:01:13.131" v="733" actId="1076"/>
          <ac:picMkLst>
            <pc:docMk/>
            <pc:sldMk cId="235209573" sldId="316"/>
            <ac:picMk id="2" creationId="{FE791C09-8CE6-CF70-0D60-38A64868197E}"/>
          </ac:picMkLst>
        </pc:picChg>
        <pc:picChg chg="add del mod">
          <ac:chgData name="Gong Ying" userId="1d82e6d5-b332-40f5-b9fe-492c715ba2ff" providerId="ADAL" clId="{461EBF2A-89D9-A243-8E92-194DEE26B133}" dt="2024-04-03T06:55:45.613" v="539" actId="478"/>
          <ac:picMkLst>
            <pc:docMk/>
            <pc:sldMk cId="235209573" sldId="316"/>
            <ac:picMk id="3" creationId="{187C57B2-17CB-870A-5698-BF8E21EF584F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3T06:52:42.351" v="525" actId="1076"/>
        <pc:sldMkLst>
          <pc:docMk/>
          <pc:sldMk cId="312300661" sldId="317"/>
        </pc:sldMkLst>
        <pc:spChg chg="mod">
          <ac:chgData name="Gong Ying" userId="1d82e6d5-b332-40f5-b9fe-492c715ba2ff" providerId="ADAL" clId="{461EBF2A-89D9-A243-8E92-194DEE26B133}" dt="2024-04-03T06:52:03.736" v="517" actId="14100"/>
          <ac:spMkLst>
            <pc:docMk/>
            <pc:sldMk cId="312300661" sldId="317"/>
            <ac:spMk id="4" creationId="{78D07A50-8D63-2FF9-5962-55970E52B905}"/>
          </ac:spMkLst>
        </pc:sp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2" creationId="{668673DE-7D58-413E-8A64-7B9239B451FA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3" creationId="{C9F1F278-D84E-5DFB-BB61-7111731D4232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5" creationId="{BFCEE194-1F93-165B-DFDF-770EDB4539B6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6" creationId="{FBC18B20-E782-6212-BE31-499DD3CFDF8D}"/>
          </ac:picMkLst>
        </pc:picChg>
        <pc:picChg chg="del">
          <ac:chgData name="Gong Ying" userId="1d82e6d5-b332-40f5-b9fe-492c715ba2ff" providerId="ADAL" clId="{461EBF2A-89D9-A243-8E92-194DEE26B133}" dt="2024-04-03T06:49:42.683" v="421" actId="478"/>
          <ac:picMkLst>
            <pc:docMk/>
            <pc:sldMk cId="312300661" sldId="317"/>
            <ac:picMk id="7" creationId="{54F0F5F0-B9D3-05CF-A71C-535BE910A6D2}"/>
          </ac:picMkLst>
        </pc:picChg>
        <pc:picChg chg="add del mod">
          <ac:chgData name="Gong Ying" userId="1d82e6d5-b332-40f5-b9fe-492c715ba2ff" providerId="ADAL" clId="{461EBF2A-89D9-A243-8E92-194DEE26B133}" dt="2024-04-03T06:52:22.699" v="522" actId="478"/>
          <ac:picMkLst>
            <pc:docMk/>
            <pc:sldMk cId="312300661" sldId="317"/>
            <ac:picMk id="8" creationId="{FEC15008-F792-0FCB-1A67-3C5BF2E70D35}"/>
          </ac:picMkLst>
        </pc:picChg>
        <pc:picChg chg="add mod">
          <ac:chgData name="Gong Ying" userId="1d82e6d5-b332-40f5-b9fe-492c715ba2ff" providerId="ADAL" clId="{461EBF2A-89D9-A243-8E92-194DEE26B133}" dt="2024-04-03T06:52:42.351" v="525" actId="1076"/>
          <ac:picMkLst>
            <pc:docMk/>
            <pc:sldMk cId="312300661" sldId="317"/>
            <ac:picMk id="9" creationId="{1C5E8F19-8135-CB46-7C8F-236B75EBC9DE}"/>
          </ac:picMkLst>
        </pc:picChg>
      </pc:sldChg>
      <pc:sldChg chg="addSp delSp modSp add mod">
        <pc:chgData name="Gong Ying" userId="1d82e6d5-b332-40f5-b9fe-492c715ba2ff" providerId="ADAL" clId="{461EBF2A-89D9-A243-8E92-194DEE26B133}" dt="2024-04-03T06:53:09.081" v="530" actId="1076"/>
        <pc:sldMkLst>
          <pc:docMk/>
          <pc:sldMk cId="3398286778" sldId="318"/>
        </pc:sldMkLst>
        <pc:picChg chg="add mod">
          <ac:chgData name="Gong Ying" userId="1d82e6d5-b332-40f5-b9fe-492c715ba2ff" providerId="ADAL" clId="{461EBF2A-89D9-A243-8E92-194DEE26B133}" dt="2024-04-03T06:53:09.081" v="530" actId="1076"/>
          <ac:picMkLst>
            <pc:docMk/>
            <pc:sldMk cId="3398286778" sldId="318"/>
            <ac:picMk id="2" creationId="{EE9ED2F0-9EA5-ACAF-7C09-0DDA32BA4FAC}"/>
          </ac:picMkLst>
        </pc:picChg>
        <pc:picChg chg="del">
          <ac:chgData name="Gong Ying" userId="1d82e6d5-b332-40f5-b9fe-492c715ba2ff" providerId="ADAL" clId="{461EBF2A-89D9-A243-8E92-194DEE26B133}" dt="2024-04-03T06:52:48.511" v="527" actId="478"/>
          <ac:picMkLst>
            <pc:docMk/>
            <pc:sldMk cId="3398286778" sldId="318"/>
            <ac:picMk id="9" creationId="{1C5E8F19-8135-CB46-7C8F-236B75EBC9DE}"/>
          </ac:picMkLst>
        </pc:picChg>
      </pc:sldChg>
      <pc:sldChg chg="addSp delSp modSp add del mod">
        <pc:chgData name="Gong Ying" userId="1d82e6d5-b332-40f5-b9fe-492c715ba2ff" providerId="ADAL" clId="{461EBF2A-89D9-A243-8E92-194DEE26B133}" dt="2024-04-04T12:16:04.443" v="911" actId="2696"/>
        <pc:sldMkLst>
          <pc:docMk/>
          <pc:sldMk cId="130529226" sldId="319"/>
        </pc:sldMkLst>
        <pc:spChg chg="mod">
          <ac:chgData name="Gong Ying" userId="1d82e6d5-b332-40f5-b9fe-492c715ba2ff" providerId="ADAL" clId="{461EBF2A-89D9-A243-8E92-194DEE26B133}" dt="2024-04-04T06:50:44.193" v="905" actId="14100"/>
          <ac:spMkLst>
            <pc:docMk/>
            <pc:sldMk cId="130529226" sldId="319"/>
            <ac:spMk id="3" creationId="{075C115B-4AEC-3946-3BE4-C3ECA9989FF3}"/>
          </ac:spMkLst>
        </pc:spChg>
        <pc:picChg chg="add mod">
          <ac:chgData name="Gong Ying" userId="1d82e6d5-b332-40f5-b9fe-492c715ba2ff" providerId="ADAL" clId="{461EBF2A-89D9-A243-8E92-194DEE26B133}" dt="2024-04-04T06:50:33.496" v="896" actId="1076"/>
          <ac:picMkLst>
            <pc:docMk/>
            <pc:sldMk cId="130529226" sldId="319"/>
            <ac:picMk id="2" creationId="{C42133E9-D2DB-5533-000D-271126F1DA03}"/>
          </ac:picMkLst>
        </pc:picChg>
        <pc:picChg chg="del">
          <ac:chgData name="Gong Ying" userId="1d82e6d5-b332-40f5-b9fe-492c715ba2ff" providerId="ADAL" clId="{461EBF2A-89D9-A243-8E92-194DEE26B133}" dt="2024-04-04T06:40:18.524" v="869" actId="478"/>
          <ac:picMkLst>
            <pc:docMk/>
            <pc:sldMk cId="130529226" sldId="319"/>
            <ac:picMk id="4" creationId="{440F5840-25A8-D53D-E484-812874CECFAE}"/>
          </ac:picMkLst>
        </pc:picChg>
      </pc:sldChg>
      <pc:sldChg chg="add">
        <pc:chgData name="Gong Ying" userId="1d82e6d5-b332-40f5-b9fe-492c715ba2ff" providerId="ADAL" clId="{461EBF2A-89D9-A243-8E92-194DEE26B133}" dt="2024-04-04T06:44:51.082" v="892"/>
        <pc:sldMkLst>
          <pc:docMk/>
          <pc:sldMk cId="2356842828" sldId="320"/>
        </pc:sldMkLst>
      </pc:sldChg>
    </pc:docChg>
  </pc:docChgLst>
  <pc:docChgLst>
    <pc:chgData name="Gong Ying" userId="1d82e6d5-b332-40f5-b9fe-492c715ba2ff" providerId="ADAL" clId="{F14E1405-5E16-493E-B361-26D9E9D12A45}"/>
    <pc:docChg chg="custSel addSld delSld modSld">
      <pc:chgData name="Gong Ying" userId="1d82e6d5-b332-40f5-b9fe-492c715ba2ff" providerId="ADAL" clId="{F14E1405-5E16-493E-B361-26D9E9D12A45}" dt="2024-05-16T17:12:06.898" v="328" actId="20577"/>
      <pc:docMkLst>
        <pc:docMk/>
      </pc:docMkLst>
      <pc:sldChg chg="modSp mod">
        <pc:chgData name="Gong Ying" userId="1d82e6d5-b332-40f5-b9fe-492c715ba2ff" providerId="ADAL" clId="{F14E1405-5E16-493E-B361-26D9E9D12A45}" dt="2024-05-16T16:52:13.655" v="91" actId="20577"/>
        <pc:sldMkLst>
          <pc:docMk/>
          <pc:sldMk cId="0" sldId="264"/>
        </pc:sldMkLst>
        <pc:spChg chg="mod">
          <ac:chgData name="Gong Ying" userId="1d82e6d5-b332-40f5-b9fe-492c715ba2ff" providerId="ADAL" clId="{F14E1405-5E16-493E-B361-26D9E9D12A45}" dt="2024-05-16T16:52:13.655" v="91" actId="20577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F14E1405-5E16-493E-B361-26D9E9D12A45}" dt="2024-05-16T16:52:05.928" v="90" actId="20577"/>
          <ac:spMkLst>
            <pc:docMk/>
            <pc:sldMk cId="0" sldId="264"/>
            <ac:spMk id="4" creationId="{00000000-0000-0000-0000-000000000000}"/>
          </ac:spMkLst>
        </pc:spChg>
      </pc:sldChg>
      <pc:sldChg chg="addSp delSp modSp mod">
        <pc:chgData name="Gong Ying" userId="1d82e6d5-b332-40f5-b9fe-492c715ba2ff" providerId="ADAL" clId="{F14E1405-5E16-493E-B361-26D9E9D12A45}" dt="2024-05-16T16:57:12.319" v="182" actId="1076"/>
        <pc:sldMkLst>
          <pc:docMk/>
          <pc:sldMk cId="235209573" sldId="316"/>
        </pc:sldMkLst>
        <pc:spChg chg="add mod">
          <ac:chgData name="Gong Ying" userId="1d82e6d5-b332-40f5-b9fe-492c715ba2ff" providerId="ADAL" clId="{F14E1405-5E16-493E-B361-26D9E9D12A45}" dt="2024-05-16T16:56:52.499" v="179" actId="113"/>
          <ac:spMkLst>
            <pc:docMk/>
            <pc:sldMk cId="235209573" sldId="316"/>
            <ac:spMk id="2" creationId="{2BBEA298-A38E-E6DB-4D41-9755A7F05E28}"/>
          </ac:spMkLst>
        </pc:spChg>
        <pc:spChg chg="mod">
          <ac:chgData name="Gong Ying" userId="1d82e6d5-b332-40f5-b9fe-492c715ba2ff" providerId="ADAL" clId="{F14E1405-5E16-493E-B361-26D9E9D12A45}" dt="2024-05-16T16:55:21.340" v="134" actId="20577"/>
          <ac:spMkLst>
            <pc:docMk/>
            <pc:sldMk cId="235209573" sldId="316"/>
            <ac:spMk id="4" creationId="{78D07A50-8D63-2FF9-5962-55970E52B905}"/>
          </ac:spMkLst>
        </pc:spChg>
        <pc:picChg chg="del">
          <ac:chgData name="Gong Ying" userId="1d82e6d5-b332-40f5-b9fe-492c715ba2ff" providerId="ADAL" clId="{F14E1405-5E16-493E-B361-26D9E9D12A45}" dt="2024-05-16T16:55:24.566" v="135" actId="478"/>
          <ac:picMkLst>
            <pc:docMk/>
            <pc:sldMk cId="235209573" sldId="316"/>
            <ac:picMk id="3" creationId="{51181AD3-3662-A7A3-C0AA-CC2B4AFC27E6}"/>
          </ac:picMkLst>
        </pc:picChg>
        <pc:picChg chg="add mod">
          <ac:chgData name="Gong Ying" userId="1d82e6d5-b332-40f5-b9fe-492c715ba2ff" providerId="ADAL" clId="{F14E1405-5E16-493E-B361-26D9E9D12A45}" dt="2024-05-16T16:57:12.319" v="182" actId="1076"/>
          <ac:picMkLst>
            <pc:docMk/>
            <pc:sldMk cId="235209573" sldId="316"/>
            <ac:picMk id="1026" creationId="{C9677574-C56C-406A-C4E1-974D3155C0BC}"/>
          </ac:picMkLst>
        </pc:picChg>
      </pc:sldChg>
      <pc:sldChg chg="addSp delSp modSp mod">
        <pc:chgData name="Gong Ying" userId="1d82e6d5-b332-40f5-b9fe-492c715ba2ff" providerId="ADAL" clId="{F14E1405-5E16-493E-B361-26D9E9D12A45}" dt="2024-05-16T16:53:55.325" v="110" actId="1076"/>
        <pc:sldMkLst>
          <pc:docMk/>
          <pc:sldMk cId="2356842828" sldId="320"/>
        </pc:sldMkLst>
        <pc:spChg chg="mod">
          <ac:chgData name="Gong Ying" userId="1d82e6d5-b332-40f5-b9fe-492c715ba2ff" providerId="ADAL" clId="{F14E1405-5E16-493E-B361-26D9E9D12A45}" dt="2024-05-16T16:53:55.325" v="110" actId="1076"/>
          <ac:spMkLst>
            <pc:docMk/>
            <pc:sldMk cId="2356842828" sldId="320"/>
            <ac:spMk id="3" creationId="{075C115B-4AEC-3946-3BE4-C3ECA9989FF3}"/>
          </ac:spMkLst>
        </pc:spChg>
        <pc:picChg chg="del">
          <ac:chgData name="Gong Ying" userId="1d82e6d5-b332-40f5-b9fe-492c715ba2ff" providerId="ADAL" clId="{F14E1405-5E16-493E-B361-26D9E9D12A45}" dt="2024-05-16T16:52:54.235" v="92" actId="478"/>
          <ac:picMkLst>
            <pc:docMk/>
            <pc:sldMk cId="2356842828" sldId="320"/>
            <ac:picMk id="4" creationId="{9E055B1D-881E-1DE9-AB95-B66D14215987}"/>
          </ac:picMkLst>
        </pc:picChg>
        <pc:picChg chg="add mod">
          <ac:chgData name="Gong Ying" userId="1d82e6d5-b332-40f5-b9fe-492c715ba2ff" providerId="ADAL" clId="{F14E1405-5E16-493E-B361-26D9E9D12A45}" dt="2024-05-16T16:53:13.056" v="99" actId="1076"/>
          <ac:picMkLst>
            <pc:docMk/>
            <pc:sldMk cId="2356842828" sldId="320"/>
            <ac:picMk id="5" creationId="{3F6E5B81-992B-0C87-7AB6-859005A9993B}"/>
          </ac:picMkLst>
        </pc:picChg>
      </pc:sldChg>
      <pc:sldChg chg="del">
        <pc:chgData name="Gong Ying" userId="1d82e6d5-b332-40f5-b9fe-492c715ba2ff" providerId="ADAL" clId="{F14E1405-5E16-493E-B361-26D9E9D12A45}" dt="2024-05-16T17:09:29.819" v="288" actId="47"/>
        <pc:sldMkLst>
          <pc:docMk/>
          <pc:sldMk cId="788359856" sldId="322"/>
        </pc:sldMkLst>
      </pc:sldChg>
      <pc:sldChg chg="del">
        <pc:chgData name="Gong Ying" userId="1d82e6d5-b332-40f5-b9fe-492c715ba2ff" providerId="ADAL" clId="{F14E1405-5E16-493E-B361-26D9E9D12A45}" dt="2024-05-16T17:09:30.837" v="289" actId="47"/>
        <pc:sldMkLst>
          <pc:docMk/>
          <pc:sldMk cId="2067595726" sldId="323"/>
        </pc:sldMkLst>
      </pc:sldChg>
      <pc:sldChg chg="del">
        <pc:chgData name="Gong Ying" userId="1d82e6d5-b332-40f5-b9fe-492c715ba2ff" providerId="ADAL" clId="{F14E1405-5E16-493E-B361-26D9E9D12A45}" dt="2024-05-16T17:09:32.562" v="290" actId="47"/>
        <pc:sldMkLst>
          <pc:docMk/>
          <pc:sldMk cId="1689747583" sldId="324"/>
        </pc:sldMkLst>
      </pc:sldChg>
      <pc:sldChg chg="addSp delSp modSp mod modAnim">
        <pc:chgData name="Gong Ying" userId="1d82e6d5-b332-40f5-b9fe-492c715ba2ff" providerId="ADAL" clId="{F14E1405-5E16-493E-B361-26D9E9D12A45}" dt="2024-05-16T17:12:06.898" v="328" actId="20577"/>
        <pc:sldMkLst>
          <pc:docMk/>
          <pc:sldMk cId="1582380688" sldId="325"/>
        </pc:sldMkLst>
        <pc:spChg chg="add mod">
          <ac:chgData name="Gong Ying" userId="1d82e6d5-b332-40f5-b9fe-492c715ba2ff" providerId="ADAL" clId="{F14E1405-5E16-493E-B361-26D9E9D12A45}" dt="2024-05-16T17:11:56.238" v="317" actId="1076"/>
          <ac:spMkLst>
            <pc:docMk/>
            <pc:sldMk cId="1582380688" sldId="325"/>
            <ac:spMk id="5" creationId="{E58F8D35-53F2-D0FE-0952-FF130A4356A1}"/>
          </ac:spMkLst>
        </pc:spChg>
        <pc:spChg chg="add mod">
          <ac:chgData name="Gong Ying" userId="1d82e6d5-b332-40f5-b9fe-492c715ba2ff" providerId="ADAL" clId="{F14E1405-5E16-493E-B361-26D9E9D12A45}" dt="2024-05-16T17:12:06.898" v="328" actId="20577"/>
          <ac:spMkLst>
            <pc:docMk/>
            <pc:sldMk cId="1582380688" sldId="325"/>
            <ac:spMk id="6" creationId="{D48DD952-1824-87D9-F679-94219E0F918E}"/>
          </ac:spMkLst>
        </pc:spChg>
        <pc:picChg chg="add mod">
          <ac:chgData name="Gong Ying" userId="1d82e6d5-b332-40f5-b9fe-492c715ba2ff" providerId="ADAL" clId="{F14E1405-5E16-493E-B361-26D9E9D12A45}" dt="2024-05-16T17:10:32.970" v="308" actId="1076"/>
          <ac:picMkLst>
            <pc:docMk/>
            <pc:sldMk cId="1582380688" sldId="325"/>
            <ac:picMk id="2" creationId="{B0F4D2D1-88E8-E751-001D-E5E78D48C7DC}"/>
          </ac:picMkLst>
        </pc:picChg>
        <pc:picChg chg="add mod">
          <ac:chgData name="Gong Ying" userId="1d82e6d5-b332-40f5-b9fe-492c715ba2ff" providerId="ADAL" clId="{F14E1405-5E16-493E-B361-26D9E9D12A45}" dt="2024-05-16T17:10:34.650" v="309" actId="1076"/>
          <ac:picMkLst>
            <pc:docMk/>
            <pc:sldMk cId="1582380688" sldId="325"/>
            <ac:picMk id="3" creationId="{FB0FAF7B-61FC-E330-EA0B-99994E6DF9D4}"/>
          </ac:picMkLst>
        </pc:picChg>
        <pc:picChg chg="del">
          <ac:chgData name="Gong Ying" userId="1d82e6d5-b332-40f5-b9fe-492c715ba2ff" providerId="ADAL" clId="{F14E1405-5E16-493E-B361-26D9E9D12A45}" dt="2024-05-16T17:09:47.365" v="292" actId="478"/>
          <ac:picMkLst>
            <pc:docMk/>
            <pc:sldMk cId="1582380688" sldId="325"/>
            <ac:picMk id="9" creationId="{CF6423C1-0868-41A4-322C-BC9B9A870962}"/>
          </ac:picMkLst>
        </pc:picChg>
      </pc:sldChg>
      <pc:sldChg chg="del">
        <pc:chgData name="Gong Ying" userId="1d82e6d5-b332-40f5-b9fe-492c715ba2ff" providerId="ADAL" clId="{F14E1405-5E16-493E-B361-26D9E9D12A45}" dt="2024-05-16T17:09:33.487" v="291" actId="47"/>
        <pc:sldMkLst>
          <pc:docMk/>
          <pc:sldMk cId="109642259" sldId="326"/>
        </pc:sldMkLst>
      </pc:sldChg>
      <pc:sldChg chg="addSp delSp modSp add mod">
        <pc:chgData name="Gong Ying" userId="1d82e6d5-b332-40f5-b9fe-492c715ba2ff" providerId="ADAL" clId="{F14E1405-5E16-493E-B361-26D9E9D12A45}" dt="2024-05-16T17:07:40.136" v="287" actId="1036"/>
        <pc:sldMkLst>
          <pc:docMk/>
          <pc:sldMk cId="1040776643" sldId="327"/>
        </pc:sldMkLst>
        <pc:spChg chg="mod">
          <ac:chgData name="Gong Ying" userId="1d82e6d5-b332-40f5-b9fe-492c715ba2ff" providerId="ADAL" clId="{F14E1405-5E16-493E-B361-26D9E9D12A45}" dt="2024-05-16T16:59:16.811" v="213" actId="20577"/>
          <ac:spMkLst>
            <pc:docMk/>
            <pc:sldMk cId="1040776643" sldId="327"/>
            <ac:spMk id="2" creationId="{2BBEA298-A38E-E6DB-4D41-9755A7F05E28}"/>
          </ac:spMkLst>
        </pc:spChg>
        <pc:picChg chg="add mod ord">
          <ac:chgData name="Gong Ying" userId="1d82e6d5-b332-40f5-b9fe-492c715ba2ff" providerId="ADAL" clId="{F14E1405-5E16-493E-B361-26D9E9D12A45}" dt="2024-05-16T17:07:40.136" v="287" actId="1036"/>
          <ac:picMkLst>
            <pc:docMk/>
            <pc:sldMk cId="1040776643" sldId="327"/>
            <ac:picMk id="5" creationId="{1A0DA162-BB5E-2BF8-235A-26E3163B2B70}"/>
          </ac:picMkLst>
        </pc:picChg>
        <pc:picChg chg="add mod">
          <ac:chgData name="Gong Ying" userId="1d82e6d5-b332-40f5-b9fe-492c715ba2ff" providerId="ADAL" clId="{F14E1405-5E16-493E-B361-26D9E9D12A45}" dt="2024-05-16T17:06:08.919" v="250" actId="1076"/>
          <ac:picMkLst>
            <pc:docMk/>
            <pc:sldMk cId="1040776643" sldId="327"/>
            <ac:picMk id="7" creationId="{6D2AE7DC-B7AB-E645-B7FD-02DB176A8C8E}"/>
          </ac:picMkLst>
        </pc:picChg>
        <pc:picChg chg="add del mod">
          <ac:chgData name="Gong Ying" userId="1d82e6d5-b332-40f5-b9fe-492c715ba2ff" providerId="ADAL" clId="{F14E1405-5E16-493E-B361-26D9E9D12A45}" dt="2024-05-16T17:05:31.118" v="240" actId="478"/>
          <ac:picMkLst>
            <pc:docMk/>
            <pc:sldMk cId="1040776643" sldId="327"/>
            <ac:picMk id="9" creationId="{538D4AD9-D3A0-EA24-CF3D-103A0E749B0C}"/>
          </ac:picMkLst>
        </pc:picChg>
        <pc:picChg chg="add mod">
          <ac:chgData name="Gong Ying" userId="1d82e6d5-b332-40f5-b9fe-492c715ba2ff" providerId="ADAL" clId="{F14E1405-5E16-493E-B361-26D9E9D12A45}" dt="2024-05-16T17:07:35.936" v="276" actId="1036"/>
          <ac:picMkLst>
            <pc:docMk/>
            <pc:sldMk cId="1040776643" sldId="327"/>
            <ac:picMk id="11" creationId="{142C8A2F-6D46-1F70-F76E-6D84DB7C60F9}"/>
          </ac:picMkLst>
        </pc:picChg>
        <pc:picChg chg="add mod">
          <ac:chgData name="Gong Ying" userId="1d82e6d5-b332-40f5-b9fe-492c715ba2ff" providerId="ADAL" clId="{F14E1405-5E16-493E-B361-26D9E9D12A45}" dt="2024-05-16T17:06:18.782" v="255" actId="1076"/>
          <ac:picMkLst>
            <pc:docMk/>
            <pc:sldMk cId="1040776643" sldId="327"/>
            <ac:picMk id="13" creationId="{35AF88DB-F351-0D66-AD8F-DFB723154E84}"/>
          </ac:picMkLst>
        </pc:picChg>
        <pc:picChg chg="add mod">
          <ac:chgData name="Gong Ying" userId="1d82e6d5-b332-40f5-b9fe-492c715ba2ff" providerId="ADAL" clId="{F14E1405-5E16-493E-B361-26D9E9D12A45}" dt="2024-05-16T17:06:11.004" v="251" actId="1076"/>
          <ac:picMkLst>
            <pc:docMk/>
            <pc:sldMk cId="1040776643" sldId="327"/>
            <ac:picMk id="15" creationId="{303A654D-1C30-4338-1859-F32C2FD62723}"/>
          </ac:picMkLst>
        </pc:picChg>
        <pc:picChg chg="del">
          <ac:chgData name="Gong Ying" userId="1d82e6d5-b332-40f5-b9fe-492c715ba2ff" providerId="ADAL" clId="{F14E1405-5E16-493E-B361-26D9E9D12A45}" dt="2024-05-16T16:59:34.204" v="214" actId="478"/>
          <ac:picMkLst>
            <pc:docMk/>
            <pc:sldMk cId="1040776643" sldId="327"/>
            <ac:picMk id="1026" creationId="{C9677574-C56C-406A-C4E1-974D3155C0BC}"/>
          </ac:picMkLst>
        </pc:picChg>
      </pc:sldChg>
    </pc:docChg>
  </pc:docChgLst>
  <pc:docChgLst>
    <pc:chgData name="Gong Ying" userId="1d82e6d5-b332-40f5-b9fe-492c715ba2ff" providerId="ADAL" clId="{D1C7F675-00C7-7540-995C-DDF27B841BAC}"/>
    <pc:docChg chg="undo custSel addSld delSld modSld sldOrd">
      <pc:chgData name="Gong Ying" userId="1d82e6d5-b332-40f5-b9fe-492c715ba2ff" providerId="ADAL" clId="{D1C7F675-00C7-7540-995C-DDF27B841BAC}" dt="2024-05-09T12:00:47.879" v="912" actId="20577"/>
      <pc:docMkLst>
        <pc:docMk/>
      </pc:docMkLst>
      <pc:sldChg chg="modSp mod">
        <pc:chgData name="Gong Ying" userId="1d82e6d5-b332-40f5-b9fe-492c715ba2ff" providerId="ADAL" clId="{D1C7F675-00C7-7540-995C-DDF27B841BAC}" dt="2024-05-09T09:05:03.423" v="112" actId="404"/>
        <pc:sldMkLst>
          <pc:docMk/>
          <pc:sldMk cId="0" sldId="264"/>
        </pc:sldMkLst>
        <pc:spChg chg="mod">
          <ac:chgData name="Gong Ying" userId="1d82e6d5-b332-40f5-b9fe-492c715ba2ff" providerId="ADAL" clId="{D1C7F675-00C7-7540-995C-DDF27B841BAC}" dt="2024-05-09T09:05:03.423" v="112" actId="404"/>
          <ac:spMkLst>
            <pc:docMk/>
            <pc:sldMk cId="0" sldId="264"/>
            <ac:spMk id="3" creationId="{00000000-0000-0000-0000-000000000000}"/>
          </ac:spMkLst>
        </pc:spChg>
        <pc:spChg chg="mod">
          <ac:chgData name="Gong Ying" userId="1d82e6d5-b332-40f5-b9fe-492c715ba2ff" providerId="ADAL" clId="{D1C7F675-00C7-7540-995C-DDF27B841BAC}" dt="2024-05-09T09:04:01.688" v="6" actId="20577"/>
          <ac:spMkLst>
            <pc:docMk/>
            <pc:sldMk cId="0" sldId="264"/>
            <ac:spMk id="4" creationId="{00000000-0000-0000-0000-000000000000}"/>
          </ac:spMkLst>
        </pc:spChg>
      </pc:sldChg>
      <pc:sldChg chg="del">
        <pc:chgData name="Gong Ying" userId="1d82e6d5-b332-40f5-b9fe-492c715ba2ff" providerId="ADAL" clId="{D1C7F675-00C7-7540-995C-DDF27B841BAC}" dt="2024-05-09T09:08:04.537" v="144" actId="2696"/>
        <pc:sldMkLst>
          <pc:docMk/>
          <pc:sldMk cId="3070029490" sldId="310"/>
        </pc:sldMkLst>
      </pc:sldChg>
      <pc:sldChg chg="del">
        <pc:chgData name="Gong Ying" userId="1d82e6d5-b332-40f5-b9fe-492c715ba2ff" providerId="ADAL" clId="{D1C7F675-00C7-7540-995C-DDF27B841BAC}" dt="2024-05-09T09:08:05.045" v="145" actId="2696"/>
        <pc:sldMkLst>
          <pc:docMk/>
          <pc:sldMk cId="3634946219" sldId="314"/>
        </pc:sldMkLst>
      </pc:sldChg>
      <pc:sldChg chg="addSp delSp modSp mod">
        <pc:chgData name="Gong Ying" userId="1d82e6d5-b332-40f5-b9fe-492c715ba2ff" providerId="ADAL" clId="{D1C7F675-00C7-7540-995C-DDF27B841BAC}" dt="2024-05-09T09:12:05.262" v="189" actId="1035"/>
        <pc:sldMkLst>
          <pc:docMk/>
          <pc:sldMk cId="235209573" sldId="316"/>
        </pc:sldMkLst>
        <pc:spChg chg="mod">
          <ac:chgData name="Gong Ying" userId="1d82e6d5-b332-40f5-b9fe-492c715ba2ff" providerId="ADAL" clId="{D1C7F675-00C7-7540-995C-DDF27B841BAC}" dt="2024-05-09T09:11:30.098" v="168" actId="14100"/>
          <ac:spMkLst>
            <pc:docMk/>
            <pc:sldMk cId="235209573" sldId="316"/>
            <ac:spMk id="4" creationId="{78D07A50-8D63-2FF9-5962-55970E52B905}"/>
          </ac:spMkLst>
        </pc:spChg>
        <pc:spChg chg="del">
          <ac:chgData name="Gong Ying" userId="1d82e6d5-b332-40f5-b9fe-492c715ba2ff" providerId="ADAL" clId="{D1C7F675-00C7-7540-995C-DDF27B841BAC}" dt="2024-05-09T09:11:07.026" v="149" actId="478"/>
          <ac:spMkLst>
            <pc:docMk/>
            <pc:sldMk cId="235209573" sldId="316"/>
            <ac:spMk id="5" creationId="{0D3F9E1F-4F24-E6CE-30AD-A01566F35767}"/>
          </ac:spMkLst>
        </pc:spChg>
        <pc:picChg chg="del">
          <ac:chgData name="Gong Ying" userId="1d82e6d5-b332-40f5-b9fe-492c715ba2ff" providerId="ADAL" clId="{D1C7F675-00C7-7540-995C-DDF27B841BAC}" dt="2024-05-09T09:11:04.979" v="148" actId="478"/>
          <ac:picMkLst>
            <pc:docMk/>
            <pc:sldMk cId="235209573" sldId="316"/>
            <ac:picMk id="2" creationId="{FE791C09-8CE6-CF70-0D60-38A64868197E}"/>
          </ac:picMkLst>
        </pc:picChg>
        <pc:picChg chg="add mod">
          <ac:chgData name="Gong Ying" userId="1d82e6d5-b332-40f5-b9fe-492c715ba2ff" providerId="ADAL" clId="{D1C7F675-00C7-7540-995C-DDF27B841BAC}" dt="2024-05-09T09:12:05.262" v="189" actId="1035"/>
          <ac:picMkLst>
            <pc:docMk/>
            <pc:sldMk cId="235209573" sldId="316"/>
            <ac:picMk id="3" creationId="{51181AD3-3662-A7A3-C0AA-CC2B4AFC27E6}"/>
          </ac:picMkLst>
        </pc:picChg>
      </pc:sldChg>
      <pc:sldChg chg="del">
        <pc:chgData name="Gong Ying" userId="1d82e6d5-b332-40f5-b9fe-492c715ba2ff" providerId="ADAL" clId="{D1C7F675-00C7-7540-995C-DDF27B841BAC}" dt="2024-05-09T09:08:05.559" v="146" actId="2696"/>
        <pc:sldMkLst>
          <pc:docMk/>
          <pc:sldMk cId="312300661" sldId="317"/>
        </pc:sldMkLst>
      </pc:sldChg>
      <pc:sldChg chg="del">
        <pc:chgData name="Gong Ying" userId="1d82e6d5-b332-40f5-b9fe-492c715ba2ff" providerId="ADAL" clId="{D1C7F675-00C7-7540-995C-DDF27B841BAC}" dt="2024-05-09T09:08:06.913" v="147" actId="2696"/>
        <pc:sldMkLst>
          <pc:docMk/>
          <pc:sldMk cId="3398286778" sldId="318"/>
        </pc:sldMkLst>
      </pc:sldChg>
      <pc:sldChg chg="addSp delSp modSp mod">
        <pc:chgData name="Gong Ying" userId="1d82e6d5-b332-40f5-b9fe-492c715ba2ff" providerId="ADAL" clId="{D1C7F675-00C7-7540-995C-DDF27B841BAC}" dt="2024-05-09T09:07:49.766" v="143" actId="20577"/>
        <pc:sldMkLst>
          <pc:docMk/>
          <pc:sldMk cId="2356842828" sldId="320"/>
        </pc:sldMkLst>
        <pc:spChg chg="mod">
          <ac:chgData name="Gong Ying" userId="1d82e6d5-b332-40f5-b9fe-492c715ba2ff" providerId="ADAL" clId="{D1C7F675-00C7-7540-995C-DDF27B841BAC}" dt="2024-05-09T09:07:49.766" v="143" actId="20577"/>
          <ac:spMkLst>
            <pc:docMk/>
            <pc:sldMk cId="2356842828" sldId="320"/>
            <ac:spMk id="3" creationId="{075C115B-4AEC-3946-3BE4-C3ECA9989FF3}"/>
          </ac:spMkLst>
        </pc:spChg>
        <pc:picChg chg="del">
          <ac:chgData name="Gong Ying" userId="1d82e6d5-b332-40f5-b9fe-492c715ba2ff" providerId="ADAL" clId="{D1C7F675-00C7-7540-995C-DDF27B841BAC}" dt="2024-05-09T09:05:28.330" v="113" actId="478"/>
          <ac:picMkLst>
            <pc:docMk/>
            <pc:sldMk cId="2356842828" sldId="320"/>
            <ac:picMk id="2" creationId="{A5CF705C-4323-6A1E-B1DE-262C53C143F9}"/>
          </ac:picMkLst>
        </pc:picChg>
        <pc:picChg chg="add mod">
          <ac:chgData name="Gong Ying" userId="1d82e6d5-b332-40f5-b9fe-492c715ba2ff" providerId="ADAL" clId="{D1C7F675-00C7-7540-995C-DDF27B841BAC}" dt="2024-05-09T09:07:03.474" v="125" actId="1076"/>
          <ac:picMkLst>
            <pc:docMk/>
            <pc:sldMk cId="2356842828" sldId="320"/>
            <ac:picMk id="4" creationId="{9E055B1D-881E-1DE9-AB95-B66D14215987}"/>
          </ac:picMkLst>
        </pc:picChg>
      </pc:sldChg>
      <pc:sldChg chg="addSp delSp modSp add del mod">
        <pc:chgData name="Gong Ying" userId="1d82e6d5-b332-40f5-b9fe-492c715ba2ff" providerId="ADAL" clId="{D1C7F675-00C7-7540-995C-DDF27B841BAC}" dt="2024-05-09T11:24:31.598" v="616" actId="2696"/>
        <pc:sldMkLst>
          <pc:docMk/>
          <pc:sldMk cId="449665745" sldId="321"/>
        </pc:sldMkLst>
        <pc:spChg chg="add mod">
          <ac:chgData name="Gong Ying" userId="1d82e6d5-b332-40f5-b9fe-492c715ba2ff" providerId="ADAL" clId="{D1C7F675-00C7-7540-995C-DDF27B841BAC}" dt="2024-05-09T11:11:27.191" v="316" actId="1036"/>
          <ac:spMkLst>
            <pc:docMk/>
            <pc:sldMk cId="449665745" sldId="321"/>
            <ac:spMk id="2" creationId="{335A6619-ACEC-9C0B-7BFA-8BDC2F24919A}"/>
          </ac:spMkLst>
        </pc:spChg>
        <pc:spChg chg="mod">
          <ac:chgData name="Gong Ying" userId="1d82e6d5-b332-40f5-b9fe-492c715ba2ff" providerId="ADAL" clId="{D1C7F675-00C7-7540-995C-DDF27B841BAC}" dt="2024-05-09T11:19:16.107" v="369" actId="20577"/>
          <ac:spMkLst>
            <pc:docMk/>
            <pc:sldMk cId="449665745" sldId="321"/>
            <ac:spMk id="4" creationId="{78D07A50-8D63-2FF9-5962-55970E52B905}"/>
          </ac:spMkLst>
        </pc:spChg>
        <pc:spChg chg="add mod">
          <ac:chgData name="Gong Ying" userId="1d82e6d5-b332-40f5-b9fe-492c715ba2ff" providerId="ADAL" clId="{D1C7F675-00C7-7540-995C-DDF27B841BAC}" dt="2024-05-09T11:11:40.270" v="322" actId="1035"/>
          <ac:spMkLst>
            <pc:docMk/>
            <pc:sldMk cId="449665745" sldId="321"/>
            <ac:spMk id="7" creationId="{4860CE39-CDB3-8583-26DC-DCBCFC950210}"/>
          </ac:spMkLst>
        </pc:spChg>
        <pc:picChg chg="del">
          <ac:chgData name="Gong Ying" userId="1d82e6d5-b332-40f5-b9fe-492c715ba2ff" providerId="ADAL" clId="{D1C7F675-00C7-7540-995C-DDF27B841BAC}" dt="2024-05-09T11:08:41.969" v="229" actId="478"/>
          <ac:picMkLst>
            <pc:docMk/>
            <pc:sldMk cId="449665745" sldId="321"/>
            <ac:picMk id="3" creationId="{51181AD3-3662-A7A3-C0AA-CC2B4AFC27E6}"/>
          </ac:picMkLst>
        </pc:picChg>
        <pc:picChg chg="add mod">
          <ac:chgData name="Gong Ying" userId="1d82e6d5-b332-40f5-b9fe-492c715ba2ff" providerId="ADAL" clId="{D1C7F675-00C7-7540-995C-DDF27B841BAC}" dt="2024-05-09T11:11:22.635" v="312" actId="1035"/>
          <ac:picMkLst>
            <pc:docMk/>
            <pc:sldMk cId="449665745" sldId="321"/>
            <ac:picMk id="5" creationId="{22ECCCF8-C47F-0E3C-7311-26F67E661240}"/>
          </ac:picMkLst>
        </pc:picChg>
        <pc:picChg chg="add mod">
          <ac:chgData name="Gong Ying" userId="1d82e6d5-b332-40f5-b9fe-492c715ba2ff" providerId="ADAL" clId="{D1C7F675-00C7-7540-995C-DDF27B841BAC}" dt="2024-05-09T11:11:42.493" v="328" actId="1035"/>
          <ac:picMkLst>
            <pc:docMk/>
            <pc:sldMk cId="449665745" sldId="321"/>
            <ac:picMk id="6" creationId="{3D251BD4-7E78-032B-462A-A0DDAEA286AE}"/>
          </ac:picMkLst>
        </pc:picChg>
      </pc:sldChg>
      <pc:sldChg chg="addSp delSp modSp add del mod ord">
        <pc:chgData name="Gong Ying" userId="1d82e6d5-b332-40f5-b9fe-492c715ba2ff" providerId="ADAL" clId="{D1C7F675-00C7-7540-995C-DDF27B841BAC}" dt="2024-05-09T12:00:47.879" v="912" actId="20577"/>
        <pc:sldMkLst>
          <pc:docMk/>
          <pc:sldMk cId="788359856" sldId="322"/>
        </pc:sldMkLst>
        <pc:spChg chg="del">
          <ac:chgData name="Gong Ying" userId="1d82e6d5-b332-40f5-b9fe-492c715ba2ff" providerId="ADAL" clId="{D1C7F675-00C7-7540-995C-DDF27B841BAC}" dt="2024-05-09T11:20:15.628" v="378" actId="478"/>
          <ac:spMkLst>
            <pc:docMk/>
            <pc:sldMk cId="788359856" sldId="322"/>
            <ac:spMk id="2" creationId="{335A6619-ACEC-9C0B-7BFA-8BDC2F24919A}"/>
          </ac:spMkLst>
        </pc:spChg>
        <pc:spChg chg="mod">
          <ac:chgData name="Gong Ying" userId="1d82e6d5-b332-40f5-b9fe-492c715ba2ff" providerId="ADAL" clId="{D1C7F675-00C7-7540-995C-DDF27B841BAC}" dt="2024-05-09T12:00:47.879" v="912" actId="20577"/>
          <ac:spMkLst>
            <pc:docMk/>
            <pc:sldMk cId="788359856" sldId="322"/>
            <ac:spMk id="4" creationId="{78D07A50-8D63-2FF9-5962-55970E52B905}"/>
          </ac:spMkLst>
        </pc:spChg>
        <pc:spChg chg="del">
          <ac:chgData name="Gong Ying" userId="1d82e6d5-b332-40f5-b9fe-492c715ba2ff" providerId="ADAL" clId="{D1C7F675-00C7-7540-995C-DDF27B841BAC}" dt="2024-05-09T11:20:20.340" v="379" actId="478"/>
          <ac:spMkLst>
            <pc:docMk/>
            <pc:sldMk cId="788359856" sldId="322"/>
            <ac:spMk id="7" creationId="{4860CE39-CDB3-8583-26DC-DCBCFC950210}"/>
          </ac:spMkLst>
        </pc:spChg>
        <pc:spChg chg="add mod">
          <ac:chgData name="Gong Ying" userId="1d82e6d5-b332-40f5-b9fe-492c715ba2ff" providerId="ADAL" clId="{D1C7F675-00C7-7540-995C-DDF27B841BAC}" dt="2024-05-09T11:22:02.605" v="464" actId="1036"/>
          <ac:spMkLst>
            <pc:docMk/>
            <pc:sldMk cId="788359856" sldId="322"/>
            <ac:spMk id="9" creationId="{8583BA4F-1EDE-B8DF-D854-B242BA58FF8C}"/>
          </ac:spMkLst>
        </pc:spChg>
        <pc:picChg chg="add mod">
          <ac:chgData name="Gong Ying" userId="1d82e6d5-b332-40f5-b9fe-492c715ba2ff" providerId="ADAL" clId="{D1C7F675-00C7-7540-995C-DDF27B841BAC}" dt="2024-05-09T11:22:00.565" v="456" actId="1035"/>
          <ac:picMkLst>
            <pc:docMk/>
            <pc:sldMk cId="788359856" sldId="322"/>
            <ac:picMk id="3" creationId="{13AA7592-D434-DAA7-D244-28AE98C8CF72}"/>
          </ac:picMkLst>
        </pc:picChg>
        <pc:picChg chg="del">
          <ac:chgData name="Gong Ying" userId="1d82e6d5-b332-40f5-b9fe-492c715ba2ff" providerId="ADAL" clId="{D1C7F675-00C7-7540-995C-DDF27B841BAC}" dt="2024-05-09T11:19:24.316" v="371" actId="478"/>
          <ac:picMkLst>
            <pc:docMk/>
            <pc:sldMk cId="788359856" sldId="322"/>
            <ac:picMk id="5" creationId="{22ECCCF8-C47F-0E3C-7311-26F67E661240}"/>
          </ac:picMkLst>
        </pc:picChg>
        <pc:picChg chg="del">
          <ac:chgData name="Gong Ying" userId="1d82e6d5-b332-40f5-b9fe-492c715ba2ff" providerId="ADAL" clId="{D1C7F675-00C7-7540-995C-DDF27B841BAC}" dt="2024-05-09T11:20:22.121" v="380" actId="478"/>
          <ac:picMkLst>
            <pc:docMk/>
            <pc:sldMk cId="788359856" sldId="322"/>
            <ac:picMk id="6" creationId="{3D251BD4-7E78-032B-462A-A0DDAEA286AE}"/>
          </ac:picMkLst>
        </pc:picChg>
        <pc:picChg chg="add mod">
          <ac:chgData name="Gong Ying" userId="1d82e6d5-b332-40f5-b9fe-492c715ba2ff" providerId="ADAL" clId="{D1C7F675-00C7-7540-995C-DDF27B841BAC}" dt="2024-05-09T11:21:57.625" v="437" actId="1035"/>
          <ac:picMkLst>
            <pc:docMk/>
            <pc:sldMk cId="788359856" sldId="322"/>
            <ac:picMk id="8" creationId="{2CD13894-9EB6-7CE4-1C18-34B7BC9C88B5}"/>
          </ac:picMkLst>
        </pc:picChg>
      </pc:sldChg>
      <pc:sldChg chg="addSp delSp modSp add mod">
        <pc:chgData name="Gong Ying" userId="1d82e6d5-b332-40f5-b9fe-492c715ba2ff" providerId="ADAL" clId="{D1C7F675-00C7-7540-995C-DDF27B841BAC}" dt="2024-05-09T11:24:46.439" v="638" actId="20577"/>
        <pc:sldMkLst>
          <pc:docMk/>
          <pc:sldMk cId="2067595726" sldId="323"/>
        </pc:sldMkLst>
        <pc:spChg chg="mod">
          <ac:chgData name="Gong Ying" userId="1d82e6d5-b332-40f5-b9fe-492c715ba2ff" providerId="ADAL" clId="{D1C7F675-00C7-7540-995C-DDF27B841BAC}" dt="2024-05-09T11:24:46.439" v="638" actId="20577"/>
          <ac:spMkLst>
            <pc:docMk/>
            <pc:sldMk cId="2067595726" sldId="323"/>
            <ac:spMk id="4" creationId="{78D07A50-8D63-2FF9-5962-55970E52B905}"/>
          </ac:spMkLst>
        </pc:spChg>
        <pc:spChg chg="del mod">
          <ac:chgData name="Gong Ying" userId="1d82e6d5-b332-40f5-b9fe-492c715ba2ff" providerId="ADAL" clId="{D1C7F675-00C7-7540-995C-DDF27B841BAC}" dt="2024-05-09T11:24:07.576" v="575" actId="478"/>
          <ac:spMkLst>
            <pc:docMk/>
            <pc:sldMk cId="2067595726" sldId="323"/>
            <ac:spMk id="9" creationId="{8583BA4F-1EDE-B8DF-D854-B242BA58FF8C}"/>
          </ac:spMkLst>
        </pc:spChg>
        <pc:picChg chg="add mod">
          <ac:chgData name="Gong Ying" userId="1d82e6d5-b332-40f5-b9fe-492c715ba2ff" providerId="ADAL" clId="{D1C7F675-00C7-7540-995C-DDF27B841BAC}" dt="2024-05-09T11:24:24.371" v="614" actId="1035"/>
          <ac:picMkLst>
            <pc:docMk/>
            <pc:sldMk cId="2067595726" sldId="323"/>
            <ac:picMk id="2" creationId="{2D7114EE-99F1-C1ED-A177-CE80141FEDAC}"/>
          </ac:picMkLst>
        </pc:picChg>
        <pc:picChg chg="mod">
          <ac:chgData name="Gong Ying" userId="1d82e6d5-b332-40f5-b9fe-492c715ba2ff" providerId="ADAL" clId="{D1C7F675-00C7-7540-995C-DDF27B841BAC}" dt="2024-05-09T11:24:20.355" v="599" actId="1035"/>
          <ac:picMkLst>
            <pc:docMk/>
            <pc:sldMk cId="2067595726" sldId="323"/>
            <ac:picMk id="3" creationId="{13AA7592-D434-DAA7-D244-28AE98C8CF72}"/>
          </ac:picMkLst>
        </pc:picChg>
        <pc:picChg chg="mod">
          <ac:chgData name="Gong Ying" userId="1d82e6d5-b332-40f5-b9fe-492c715ba2ff" providerId="ADAL" clId="{D1C7F675-00C7-7540-995C-DDF27B841BAC}" dt="2024-05-09T11:24:16.645" v="577" actId="1076"/>
          <ac:picMkLst>
            <pc:docMk/>
            <pc:sldMk cId="2067595726" sldId="323"/>
            <ac:picMk id="8" creationId="{2CD13894-9EB6-7CE4-1C18-34B7BC9C88B5}"/>
          </ac:picMkLst>
        </pc:picChg>
      </pc:sldChg>
      <pc:sldChg chg="addSp delSp modSp add mod modAnim">
        <pc:chgData name="Gong Ying" userId="1d82e6d5-b332-40f5-b9fe-492c715ba2ff" providerId="ADAL" clId="{D1C7F675-00C7-7540-995C-DDF27B841BAC}" dt="2024-05-09T12:00:09.293" v="910" actId="1076"/>
        <pc:sldMkLst>
          <pc:docMk/>
          <pc:sldMk cId="1689747583" sldId="324"/>
        </pc:sldMkLst>
        <pc:spChg chg="mod">
          <ac:chgData name="Gong Ying" userId="1d82e6d5-b332-40f5-b9fe-492c715ba2ff" providerId="ADAL" clId="{D1C7F675-00C7-7540-995C-DDF27B841BAC}" dt="2024-05-09T11:24:42.520" v="636" actId="20577"/>
          <ac:spMkLst>
            <pc:docMk/>
            <pc:sldMk cId="1689747583" sldId="324"/>
            <ac:spMk id="4" creationId="{78D07A50-8D63-2FF9-5962-55970E52B905}"/>
          </ac:spMkLst>
        </pc:spChg>
        <pc:picChg chg="del">
          <ac:chgData name="Gong Ying" userId="1d82e6d5-b332-40f5-b9fe-492c715ba2ff" providerId="ADAL" clId="{D1C7F675-00C7-7540-995C-DDF27B841BAC}" dt="2024-05-09T11:25:10.281" v="639" actId="478"/>
          <ac:picMkLst>
            <pc:docMk/>
            <pc:sldMk cId="1689747583" sldId="324"/>
            <ac:picMk id="2" creationId="{2D7114EE-99F1-C1ED-A177-CE80141FEDAC}"/>
          </ac:picMkLst>
        </pc:picChg>
        <pc:picChg chg="del">
          <ac:chgData name="Gong Ying" userId="1d82e6d5-b332-40f5-b9fe-492c715ba2ff" providerId="ADAL" clId="{D1C7F675-00C7-7540-995C-DDF27B841BAC}" dt="2024-05-09T11:25:20.281" v="642" actId="478"/>
          <ac:picMkLst>
            <pc:docMk/>
            <pc:sldMk cId="1689747583" sldId="324"/>
            <ac:picMk id="3" creationId="{13AA7592-D434-DAA7-D244-28AE98C8CF72}"/>
          </ac:picMkLst>
        </pc:picChg>
        <pc:picChg chg="add del mod">
          <ac:chgData name="Gong Ying" userId="1d82e6d5-b332-40f5-b9fe-492c715ba2ff" providerId="ADAL" clId="{D1C7F675-00C7-7540-995C-DDF27B841BAC}" dt="2024-05-09T11:54:45.186" v="804" actId="478"/>
          <ac:picMkLst>
            <pc:docMk/>
            <pc:sldMk cId="1689747583" sldId="324"/>
            <ac:picMk id="5" creationId="{2BFA5704-A3CF-0973-3405-CF08E84CB8B9}"/>
          </ac:picMkLst>
        </pc:picChg>
        <pc:picChg chg="add del mod">
          <ac:chgData name="Gong Ying" userId="1d82e6d5-b332-40f5-b9fe-492c715ba2ff" providerId="ADAL" clId="{D1C7F675-00C7-7540-995C-DDF27B841BAC}" dt="2024-05-09T11:54:46.384" v="805" actId="478"/>
          <ac:picMkLst>
            <pc:docMk/>
            <pc:sldMk cId="1689747583" sldId="324"/>
            <ac:picMk id="6" creationId="{61EC18BC-1B88-03B3-CC4F-361E8876C147}"/>
          </ac:picMkLst>
        </pc:picChg>
        <pc:picChg chg="add del mod">
          <ac:chgData name="Gong Ying" userId="1d82e6d5-b332-40f5-b9fe-492c715ba2ff" providerId="ADAL" clId="{D1C7F675-00C7-7540-995C-DDF27B841BAC}" dt="2024-05-09T11:53:25.231" v="774" actId="478"/>
          <ac:picMkLst>
            <pc:docMk/>
            <pc:sldMk cId="1689747583" sldId="324"/>
            <ac:picMk id="7" creationId="{2CC079CE-A72A-65BC-D18B-863089ED0848}"/>
          </ac:picMkLst>
        </pc:picChg>
        <pc:picChg chg="del">
          <ac:chgData name="Gong Ying" userId="1d82e6d5-b332-40f5-b9fe-492c715ba2ff" providerId="ADAL" clId="{D1C7F675-00C7-7540-995C-DDF27B841BAC}" dt="2024-05-09T11:25:21.541" v="643" actId="478"/>
          <ac:picMkLst>
            <pc:docMk/>
            <pc:sldMk cId="1689747583" sldId="324"/>
            <ac:picMk id="8" creationId="{2CD13894-9EB6-7CE4-1C18-34B7BC9C88B5}"/>
          </ac:picMkLst>
        </pc:picChg>
        <pc:picChg chg="add del mod">
          <ac:chgData name="Gong Ying" userId="1d82e6d5-b332-40f5-b9fe-492c715ba2ff" providerId="ADAL" clId="{D1C7F675-00C7-7540-995C-DDF27B841BAC}" dt="2024-05-09T11:54:32.106" v="800" actId="478"/>
          <ac:picMkLst>
            <pc:docMk/>
            <pc:sldMk cId="1689747583" sldId="324"/>
            <ac:picMk id="9" creationId="{CF6423C1-0868-41A4-322C-BC9B9A870962}"/>
          </ac:picMkLst>
        </pc:picChg>
        <pc:picChg chg="add mod">
          <ac:chgData name="Gong Ying" userId="1d82e6d5-b332-40f5-b9fe-492c715ba2ff" providerId="ADAL" clId="{D1C7F675-00C7-7540-995C-DDF27B841BAC}" dt="2024-05-09T11:59:49.009" v="873" actId="1038"/>
          <ac:picMkLst>
            <pc:docMk/>
            <pc:sldMk cId="1689747583" sldId="324"/>
            <ac:picMk id="10" creationId="{F8FAE1C5-F39D-5DF6-720A-7DEA484817B6}"/>
          </ac:picMkLst>
        </pc:picChg>
        <pc:picChg chg="add mod">
          <ac:chgData name="Gong Ying" userId="1d82e6d5-b332-40f5-b9fe-492c715ba2ff" providerId="ADAL" clId="{D1C7F675-00C7-7540-995C-DDF27B841BAC}" dt="2024-05-09T11:59:54.125" v="887" actId="1076"/>
          <ac:picMkLst>
            <pc:docMk/>
            <pc:sldMk cId="1689747583" sldId="324"/>
            <ac:picMk id="11" creationId="{F6277E15-823E-2DDF-45D3-9526658E96F1}"/>
          </ac:picMkLst>
        </pc:picChg>
        <pc:picChg chg="add mod">
          <ac:chgData name="Gong Ying" userId="1d82e6d5-b332-40f5-b9fe-492c715ba2ff" providerId="ADAL" clId="{D1C7F675-00C7-7540-995C-DDF27B841BAC}" dt="2024-05-09T12:00:05.477" v="909" actId="1076"/>
          <ac:picMkLst>
            <pc:docMk/>
            <pc:sldMk cId="1689747583" sldId="324"/>
            <ac:picMk id="12" creationId="{8E57E2F6-25ED-660A-43B8-0FBD48B98CCB}"/>
          </ac:picMkLst>
        </pc:picChg>
        <pc:picChg chg="add mod">
          <ac:chgData name="Gong Ying" userId="1d82e6d5-b332-40f5-b9fe-492c715ba2ff" providerId="ADAL" clId="{D1C7F675-00C7-7540-995C-DDF27B841BAC}" dt="2024-05-09T12:00:09.293" v="910" actId="1076"/>
          <ac:picMkLst>
            <pc:docMk/>
            <pc:sldMk cId="1689747583" sldId="324"/>
            <ac:picMk id="13" creationId="{4665B398-8207-1274-0B76-CFB289E0FBC6}"/>
          </ac:picMkLst>
        </pc:picChg>
      </pc:sldChg>
      <pc:sldChg chg="delSp modSp add mod ord">
        <pc:chgData name="Gong Ying" userId="1d82e6d5-b332-40f5-b9fe-492c715ba2ff" providerId="ADAL" clId="{D1C7F675-00C7-7540-995C-DDF27B841BAC}" dt="2024-05-09T11:54:12.205" v="799" actId="20577"/>
        <pc:sldMkLst>
          <pc:docMk/>
          <pc:sldMk cId="1582380688" sldId="325"/>
        </pc:sldMkLst>
        <pc:spChg chg="mod">
          <ac:chgData name="Gong Ying" userId="1d82e6d5-b332-40f5-b9fe-492c715ba2ff" providerId="ADAL" clId="{D1C7F675-00C7-7540-995C-DDF27B841BAC}" dt="2024-05-09T11:54:12.205" v="799" actId="20577"/>
          <ac:spMkLst>
            <pc:docMk/>
            <pc:sldMk cId="1582380688" sldId="325"/>
            <ac:spMk id="4" creationId="{78D07A50-8D63-2FF9-5962-55970E52B905}"/>
          </ac:spMkLst>
        </pc:spChg>
        <pc:picChg chg="del">
          <ac:chgData name="Gong Ying" userId="1d82e6d5-b332-40f5-b9fe-492c715ba2ff" providerId="ADAL" clId="{D1C7F675-00C7-7540-995C-DDF27B841BAC}" dt="2024-05-09T11:53:51.276" v="781" actId="478"/>
          <ac:picMkLst>
            <pc:docMk/>
            <pc:sldMk cId="1582380688" sldId="325"/>
            <ac:picMk id="5" creationId="{2BFA5704-A3CF-0973-3405-CF08E84CB8B9}"/>
          </ac:picMkLst>
        </pc:picChg>
        <pc:picChg chg="del">
          <ac:chgData name="Gong Ying" userId="1d82e6d5-b332-40f5-b9fe-492c715ba2ff" providerId="ADAL" clId="{D1C7F675-00C7-7540-995C-DDF27B841BAC}" dt="2024-05-09T11:53:54.223" v="783" actId="478"/>
          <ac:picMkLst>
            <pc:docMk/>
            <pc:sldMk cId="1582380688" sldId="325"/>
            <ac:picMk id="6" creationId="{61EC18BC-1B88-03B3-CC4F-361E8876C147}"/>
          </ac:picMkLst>
        </pc:picChg>
        <pc:picChg chg="mod">
          <ac:chgData name="Gong Ying" userId="1d82e6d5-b332-40f5-b9fe-492c715ba2ff" providerId="ADAL" clId="{D1C7F675-00C7-7540-995C-DDF27B841BAC}" dt="2024-05-09T11:54:04.564" v="786" actId="1076"/>
          <ac:picMkLst>
            <pc:docMk/>
            <pc:sldMk cId="1582380688" sldId="325"/>
            <ac:picMk id="9" creationId="{CF6423C1-0868-41A4-322C-BC9B9A870962}"/>
          </ac:picMkLst>
        </pc:picChg>
      </pc:sldChg>
      <pc:sldChg chg="add">
        <pc:chgData name="Gong Ying" userId="1d82e6d5-b332-40f5-b9fe-492c715ba2ff" providerId="ADAL" clId="{D1C7F675-00C7-7540-995C-DDF27B841BAC}" dt="2024-05-09T11:54:42.971" v="803"/>
        <pc:sldMkLst>
          <pc:docMk/>
          <pc:sldMk cId="109642259" sldId="326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C09FA2-F090-E24B-82B8-75206AE315A9}" type="datetimeFigureOut">
              <a:rPr kumimoji="1" lang="zh-CN" altLang="en-US" smtClean="0"/>
              <a:t>2024/5/17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254B20-1009-0244-9CB4-E118FBF53E4F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37722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7D40-A464-6645-85E2-AAD5DF7EF09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FDA1-2AFF-1540-B5BA-89E8E195BD3A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885872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37D40-A464-6645-85E2-AAD5DF7EF098}" type="datetimeFigureOut">
              <a:rPr lang="en-US" smtClean="0"/>
              <a:t>5/17/2024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BFDA1-2AFF-1540-B5BA-89E8E195BD3A}" type="slidenum">
              <a:rPr lang="en-US" smtClean="0"/>
              <a:t>‹#›</a:t>
            </a:fld>
            <a:endParaRPr lang="en-US"/>
          </a:p>
        </p:txBody>
      </p:sp>
      <p:sp>
        <p:nvSpPr>
          <p:cNvPr id="6" name="Title 5"/>
          <p:cNvSpPr>
            <a:spLocks noGrp="1"/>
          </p:cNvSpPr>
          <p:nvPr>
            <p:ph type="title" hasCustomPrompt="1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/>
              <a:t>Click to insert title</a:t>
            </a:r>
          </a:p>
        </p:txBody>
      </p:sp>
      <p:sp>
        <p:nvSpPr>
          <p:cNvPr id="7" name="文字版面配置區 6"/>
          <p:cNvSpPr>
            <a:spLocks noGrp="1"/>
          </p:cNvSpPr>
          <p:nvPr>
            <p:ph type="body" sz="quarter" idx="13" hasCustomPrompt="1"/>
          </p:nvPr>
        </p:nvSpPr>
        <p:spPr>
          <a:xfrm>
            <a:off x="838200" y="1873250"/>
            <a:ext cx="10515600" cy="38020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altLang="zh-TW"/>
              <a:t>Click to insert graphs and charts</a:t>
            </a:r>
            <a:endParaRPr lang="zh-TW" altLang="en-US"/>
          </a:p>
          <a:p>
            <a:pPr lvl="1"/>
            <a:r>
              <a:rPr lang="zh-TW" altLang="en-US"/>
              <a:t>第二層</a:t>
            </a:r>
          </a:p>
          <a:p>
            <a:pPr lvl="2"/>
            <a:r>
              <a:rPr lang="zh-TW" altLang="en-US"/>
              <a:t>第三層</a:t>
            </a:r>
          </a:p>
          <a:p>
            <a:pPr lvl="3"/>
            <a:r>
              <a:rPr lang="zh-TW" altLang="en-US"/>
              <a:t>第四層</a:t>
            </a:r>
          </a:p>
          <a:p>
            <a:pPr lvl="4"/>
            <a:r>
              <a:rPr lang="zh-TW" altLang="en-US"/>
              <a:t>第五層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3349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2024/5/17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1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slideLayout" Target="../slideLayouts/slideLayout13.xml"/><Relationship Id="rId4" Type="http://schemas.openxmlformats.org/officeDocument/2006/relationships/video" Target="../media/media2.mp4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2928026"/>
            <a:ext cx="12192000" cy="3929974"/>
          </a:xfrm>
          <a:prstGeom prst="rect">
            <a:avLst/>
          </a:prstGeom>
          <a:solidFill>
            <a:srgbClr val="005E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 Box 4"/>
          <p:cNvSpPr txBox="1">
            <a:spLocks noChangeArrowheads="1"/>
          </p:cNvSpPr>
          <p:nvPr/>
        </p:nvSpPr>
        <p:spPr bwMode="auto">
          <a:xfrm>
            <a:off x="581378" y="2260516"/>
            <a:ext cx="11029244" cy="21544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PMingLiU" charset="-120"/>
              </a:defRPr>
            </a:lvl9pPr>
          </a:lstStyle>
          <a:p>
            <a:pPr algn="ctr"/>
            <a:r>
              <a:rPr lang="en-US" altLang="zh-CN" sz="5400">
                <a:solidFill>
                  <a:schemeClr val="bg1"/>
                </a:solidFill>
                <a:latin typeface="+mj-lt"/>
              </a:rPr>
              <a:t>Consistency Policy</a:t>
            </a:r>
          </a:p>
          <a:p>
            <a:pPr algn="ctr"/>
            <a:r>
              <a:rPr lang="en-US" altLang="zh-CN" sz="4000">
                <a:solidFill>
                  <a:schemeClr val="bg1"/>
                </a:solidFill>
                <a:latin typeface="+mj-lt"/>
              </a:rPr>
              <a:t>Accelerated Visuomotor Policies via Consistency Distillation</a:t>
            </a:r>
            <a:endParaRPr lang="en-US" altLang="zh-CN" sz="4000">
              <a:solidFill>
                <a:schemeClr val="bg1"/>
              </a:solidFill>
              <a:effectLst/>
              <a:latin typeface="+mj-lt"/>
            </a:endParaRPr>
          </a:p>
        </p:txBody>
      </p:sp>
      <p:sp>
        <p:nvSpPr>
          <p:cNvPr id="4" name="副标题 2"/>
          <p:cNvSpPr txBox="1"/>
          <p:nvPr/>
        </p:nvSpPr>
        <p:spPr>
          <a:xfrm>
            <a:off x="1524000" y="5175266"/>
            <a:ext cx="9144000" cy="1682734"/>
          </a:xfrm>
          <a:prstGeom prst="rect">
            <a:avLst/>
          </a:prstGeom>
        </p:spPr>
        <p:txBody>
          <a:bodyPr lIns="91440" tIns="45720" rIns="91440" bIns="45720"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GONG Ying</a:t>
            </a:r>
            <a:endParaRPr lang="en-US" altLang="zh-CN">
              <a:solidFill>
                <a:schemeClr val="bg1"/>
              </a:solidFill>
              <a:latin typeface="Calibri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zh-CN" err="1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gong.ying@connect.umac.mo</a:t>
            </a:r>
            <a:r>
              <a:rPr lang="en-US" altLang="zh-CN">
                <a:solidFill>
                  <a:schemeClr val="bg1"/>
                </a:solidFill>
                <a:latin typeface="Calibri"/>
                <a:ea typeface="Calibri" panose="020F0502020204030204" pitchFamily="34" charset="0"/>
                <a:cs typeface="Calibri"/>
              </a:rPr>
              <a:t>  </a:t>
            </a:r>
            <a:endParaRPr lang="en-US" altLang="zh-CN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ctr">
              <a:buNone/>
            </a:pPr>
            <a:r>
              <a:rPr lang="en-US" altLang="zh-CN">
                <a:solidFill>
                  <a:schemeClr val="bg1"/>
                </a:solidFill>
                <a:latin typeface="Calibri"/>
                <a:ea typeface="微软雅黑"/>
                <a:cs typeface="Calibri"/>
              </a:rPr>
              <a:t>2024.5.17</a:t>
            </a:r>
            <a:endParaRPr lang="zh-CN" altLang="en-US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075C115B-4AEC-3946-3BE4-C3ECA9989FF3}"/>
              </a:ext>
            </a:extLst>
          </p:cNvPr>
          <p:cNvSpPr txBox="1"/>
          <p:nvPr/>
        </p:nvSpPr>
        <p:spPr>
          <a:xfrm>
            <a:off x="403486" y="2377713"/>
            <a:ext cx="3883379" cy="13181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arXiv:</a:t>
            </a:r>
            <a:r>
              <a:rPr lang="en-US" altLang="zh-CN" sz="2800"/>
              <a:t>2405.07503v1</a:t>
            </a:r>
            <a:endParaRPr kumimoji="1" lang="en-US" altLang="zh-CN" sz="2800"/>
          </a:p>
          <a:p>
            <a:pPr algn="ctr">
              <a:lnSpc>
                <a:spcPct val="150000"/>
              </a:lnSpc>
            </a:pPr>
            <a:r>
              <a:rPr kumimoji="1" lang="en-US" altLang="zh-CN" sz="2800"/>
              <a:t>May 13, 2024</a:t>
            </a: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3F6E5B81-992B-0C87-7AB6-859005A999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6909" y="668593"/>
            <a:ext cx="6698267" cy="5191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68428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Consistency Distillation</a:t>
            </a:r>
            <a:endParaRPr lang="zh-CN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BEA298-A38E-E6DB-4D41-9755A7F05E28}"/>
              </a:ext>
            </a:extLst>
          </p:cNvPr>
          <p:cNvSpPr txBox="1"/>
          <p:nvPr/>
        </p:nvSpPr>
        <p:spPr>
          <a:xfrm>
            <a:off x="685890" y="890016"/>
            <a:ext cx="1082022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/>
              <a:t>Consistency Model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C9677574-C56C-406A-C4E1-974D3155C0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6993" y="1608570"/>
            <a:ext cx="5978013" cy="41877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2095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1A0DA162-BB5E-2BF8-235A-26E3163B2B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0916" y="1503263"/>
            <a:ext cx="7610168" cy="2454893"/>
          </a:xfrm>
          <a:prstGeom prst="rect">
            <a:avLst/>
          </a:prstGeom>
        </p:spPr>
      </p:pic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Consistency Distillation</a:t>
            </a:r>
            <a:endParaRPr lang="zh-CN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BBEA298-A38E-E6DB-4D41-9755A7F05E28}"/>
              </a:ext>
            </a:extLst>
          </p:cNvPr>
          <p:cNvSpPr txBox="1"/>
          <p:nvPr/>
        </p:nvSpPr>
        <p:spPr>
          <a:xfrm>
            <a:off x="685890" y="890016"/>
            <a:ext cx="1082022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kumimoji="1" lang="en-US" altLang="zh-CN" sz="2800" b="1"/>
              <a:t>Consistency Model – CTM Loss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D2AE7DC-B7AB-E645-B7FD-02DB176A8C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2646" y="4938823"/>
            <a:ext cx="4660024" cy="50363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142C8A2F-6D46-1F70-F76E-6D84DB7C60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78180" y="4041140"/>
            <a:ext cx="4235640" cy="53661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35AF88DB-F351-0D66-AD8F-DFB723154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5223" y="4601861"/>
            <a:ext cx="5096718" cy="46083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303A654D-1C30-4338-1859-F32C2FD6272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25727" y="5062697"/>
            <a:ext cx="1915710" cy="75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07766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>
            <a:extLst>
              <a:ext uri="{FF2B5EF4-FFF2-40B4-BE49-F238E27FC236}">
                <a16:creationId xmlns:a16="http://schemas.microsoft.com/office/drawing/2014/main" id="{78D07A50-8D63-2FF9-5962-55970E52B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890015"/>
          </a:xfrm>
        </p:spPr>
        <p:txBody>
          <a:bodyPr>
            <a:normAutofit/>
          </a:bodyPr>
          <a:lstStyle/>
          <a:p>
            <a:pPr algn="ctr"/>
            <a:r>
              <a:rPr lang="en-US" altLang="zh-CN">
                <a:latin typeface="Calibri" panose="020F0502020204030204" pitchFamily="34" charset="0"/>
                <a:cs typeface="Calibri" panose="020F0502020204030204" pitchFamily="34" charset="0"/>
              </a:rPr>
              <a:t>Experiments</a:t>
            </a:r>
            <a:endParaRPr lang="zh-CN" altLang="en-US" sz="36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trash-cp-collage">
            <a:hlinkClick r:id="" action="ppaction://media"/>
            <a:extLst>
              <a:ext uri="{FF2B5EF4-FFF2-40B4-BE49-F238E27FC236}">
                <a16:creationId xmlns:a16="http://schemas.microsoft.com/office/drawing/2014/main" id="{B0F4D2D1-88E8-E751-001D-E5E78D48C7D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39801" y="1226399"/>
            <a:ext cx="4916804" cy="3687603"/>
          </a:xfrm>
          <a:prstGeom prst="rect">
            <a:avLst/>
          </a:prstGeom>
        </p:spPr>
      </p:pic>
      <p:pic>
        <p:nvPicPr>
          <p:cNvPr id="3" name="trash-ddim-collage">
            <a:hlinkClick r:id="" action="ppaction://media"/>
            <a:extLst>
              <a:ext uri="{FF2B5EF4-FFF2-40B4-BE49-F238E27FC236}">
                <a16:creationId xmlns:a16="http://schemas.microsoft.com/office/drawing/2014/main" id="{FB0FAF7B-61FC-E330-EA0B-99994E6DF9D4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335394" y="1226398"/>
            <a:ext cx="4916805" cy="3687603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E58F8D35-53F2-D0FE-0952-FF130A4356A1}"/>
              </a:ext>
            </a:extLst>
          </p:cNvPr>
          <p:cNvSpPr txBox="1"/>
          <p:nvPr/>
        </p:nvSpPr>
        <p:spPr>
          <a:xfrm>
            <a:off x="1597388" y="4812859"/>
            <a:ext cx="360163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Consistency Model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48DD952-1824-87D9-F679-94219E0F918E}"/>
              </a:ext>
            </a:extLst>
          </p:cNvPr>
          <p:cNvSpPr txBox="1"/>
          <p:nvPr/>
        </p:nvSpPr>
        <p:spPr>
          <a:xfrm>
            <a:off x="6992981" y="4812859"/>
            <a:ext cx="3601630" cy="67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kumimoji="1" lang="en-US" altLang="zh-CN" sz="2800"/>
              <a:t>Diffusion Model</a:t>
            </a:r>
          </a:p>
        </p:txBody>
      </p:sp>
    </p:spTree>
    <p:extLst>
      <p:ext uri="{BB962C8B-B14F-4D97-AF65-F5344CB8AC3E}">
        <p14:creationId xmlns:p14="http://schemas.microsoft.com/office/powerpoint/2010/main" val="1582380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09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1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 mute="1">
                <p:cTn id="1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8200" y="2030739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en-US" sz="660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Thank you.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6</Slides>
  <Notes>0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7" baseType="lpstr">
      <vt:lpstr>WPS</vt:lpstr>
      <vt:lpstr>PowerPoint Presentation</vt:lpstr>
      <vt:lpstr>PowerPoint Presentation</vt:lpstr>
      <vt:lpstr>Consistency Distillation</vt:lpstr>
      <vt:lpstr>Consistency Distillation</vt:lpstr>
      <vt:lpstr>Experiments</vt:lpstr>
      <vt:lpstr>Thank you.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Vhyrsd</dc:creator>
  <cp:revision>1</cp:revision>
  <dcterms:created xsi:type="dcterms:W3CDTF">2023-08-09T12:44:55Z</dcterms:created>
  <dcterms:modified xsi:type="dcterms:W3CDTF">2024-05-17T08:01:11Z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3B0086CAF875411CACBDA13AB9801EF4_13</vt:lpwstr>
  </property>
  <property fmtid="{D5CDD505-2E9C-101B-9397-08002B2CF9AE}" pid="3" name="KSOProductBuildVer">
    <vt:lpwstr>2052-12.1.0.15259</vt:lpwstr>
  </property>
</Properties>
</file>