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0" r:id="rId3"/>
    <p:sldId id="331" r:id="rId4"/>
    <p:sldId id="332" r:id="rId5"/>
    <p:sldId id="333" r:id="rId6"/>
    <p:sldId id="334" r:id="rId7"/>
    <p:sldId id="335" r:id="rId8"/>
    <p:sldId id="336" r:id="rId9"/>
    <p:sldId id="295" r:id="rId10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32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4"/>
  </p:normalViewPr>
  <p:slideViewPr>
    <p:cSldViewPr snapToGrid="0" snapToObjects="1">
      <p:cViewPr varScale="1">
        <p:scale>
          <a:sx n="162" d="100"/>
          <a:sy n="162" d="100"/>
        </p:scale>
        <p:origin x="2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3AF5-A036-4442-9FB7-EAA3CB7BF5F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BFB14-A7EE-8848-A9C4-2F6A3BB121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title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7700"/>
            <a:ext cx="10515600" cy="4008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Click to insert graphs and charts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879203"/>
            <a:ext cx="12192000" cy="339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Closed-Loop Open-Vocabulary Mobile Manipulation with GPT-4V</a:t>
            </a:r>
            <a:endParaRPr lang="en-US" altLang="zh-CN" sz="40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peaker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b="1" dirty="0" err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Xiongyi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Li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Mail: xiongyilee@outlook.com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May 10</a:t>
            </a:r>
            <a:r>
              <a:rPr lang="en-US" altLang="zh-CN" b="1" baseline="30000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2024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8160" y="0"/>
            <a:ext cx="7863840" cy="6667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262255" y="4902835"/>
            <a:ext cx="3874770" cy="1430020"/>
          </a:xfrm>
        </p:spPr>
        <p:txBody>
          <a:bodyPr/>
          <a:p>
            <a:pPr marL="0" algn="just">
              <a:buClrTx/>
              <a:buSzTx/>
              <a:buFontTx/>
              <a:buNone/>
            </a:pPr>
            <a:r>
              <a:rPr lang="en-US" altLang="zh-CN" sz="1400">
                <a:ea typeface="+mj-ea"/>
              </a:rPr>
              <a:t>State Key Laboratory of General Artificial Intelligence, Beijing Institute for General Artificial Intelligence (BIGAI). </a:t>
            </a:r>
            <a:endParaRPr lang="en-US" altLang="zh-CN" sz="1400">
              <a:ea typeface="+mj-ea"/>
            </a:endParaRPr>
          </a:p>
          <a:p>
            <a:pPr marL="0" algn="just">
              <a:buClrTx/>
              <a:buSzTx/>
              <a:buFontTx/>
              <a:buNone/>
            </a:pPr>
            <a:r>
              <a:rPr lang="en-US" altLang="zh-CN" sz="1400">
                <a:ea typeface="+mj-ea"/>
              </a:rPr>
              <a:t>Department of Automation, Tsinghua University. </a:t>
            </a:r>
            <a:endParaRPr lang="en-US" altLang="zh-CN" sz="1400">
              <a:ea typeface="+mj-ea"/>
            </a:endParaRPr>
          </a:p>
          <a:p>
            <a:pPr marL="0" algn="just">
              <a:buClrTx/>
              <a:buSzTx/>
              <a:buFontTx/>
              <a:buNone/>
            </a:pPr>
            <a:r>
              <a:rPr lang="en-US" altLang="zh-CN" sz="1400">
                <a:ea typeface="+mj-ea"/>
              </a:rPr>
              <a:t>University of California, Los Angeles.</a:t>
            </a:r>
            <a:endParaRPr lang="en-US" altLang="zh-CN" sz="1400"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Overview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215" y="1776095"/>
            <a:ext cx="7480935" cy="4291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Perception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2429510" y="5998210"/>
            <a:ext cx="7332980" cy="485775"/>
          </a:xfrm>
        </p:spPr>
        <p:txBody>
          <a:bodyPr/>
          <a:p>
            <a:pPr marL="0" indent="0">
              <a:buNone/>
            </a:pPr>
            <a:r>
              <a:rPr lang="en-US" altLang="zh-CN"/>
              <a:t>Red:fault; Blue: reason; Green: correction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530" y="1453515"/>
            <a:ext cx="9806305" cy="4472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Primitive action APIs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40" y="1810385"/>
            <a:ext cx="10840085" cy="2868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1917700"/>
            <a:ext cx="11042650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Result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" y="1917700"/>
            <a:ext cx="11366500" cy="2307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2145" y="2659380"/>
            <a:ext cx="8348345" cy="153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altLang="zh-HK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Avenida da Universidade, Taipa, Macau, China</a:t>
            </a:r>
            <a:endParaRPr lang="pt-BR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zh-HK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 (853) 8822 8833       Fax :  (853) 8822 8822       </a:t>
            </a:r>
            <a:endParaRPr lang="pt-BR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zh-HK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altLang="pt-BR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xiongyilee</a:t>
            </a:r>
            <a:r>
              <a:rPr lang="pt-BR" altLang="zh-HK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pt-BR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outlook.com</a:t>
            </a:r>
            <a:r>
              <a:rPr lang="pt-BR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Website :  </a:t>
            </a:r>
            <a:r>
              <a:rPr lang="pt-BR" altLang="zh-HK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www.um.edu.mo</a:t>
            </a:r>
            <a:endParaRPr lang="zh-HK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MWRjNDFlMjIwN2Y1NWRjMWZjM2VjZGY0NGFhMjRiMzMifQ=="/>
  <p:tag name="commondata" val="eyJoZGlkIjoiNmZkODU4NGNiNjQ5MWRhMGExODI3MzYwMTFlYTNhY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WPS 演示</Application>
  <PresentationFormat>宽屏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Arial</vt:lpstr>
      <vt:lpstr>PMingLiU</vt:lpstr>
      <vt:lpstr>MingLiU-ExtB</vt:lpstr>
      <vt:lpstr>微软雅黑</vt:lpstr>
      <vt:lpstr>Arial Unicode MS</vt:lpstr>
      <vt:lpstr>Calibri</vt:lpstr>
      <vt:lpstr>Calibri Light</vt:lpstr>
      <vt:lpstr>PMingLiU</vt:lpstr>
      <vt:lpstr>Segoe Print</vt:lpstr>
      <vt:lpstr>等线</vt:lpstr>
      <vt:lpstr>等线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WPS_1607955394</cp:lastModifiedBy>
  <cp:revision>141</cp:revision>
  <dcterms:created xsi:type="dcterms:W3CDTF">2020-03-30T04:03:00Z</dcterms:created>
  <dcterms:modified xsi:type="dcterms:W3CDTF">2024-05-09T12:55:30Z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8182F45075B749B085DC42F04542D4A6_12</vt:lpwstr>
  </property>
  <property fmtid="{D5CDD505-2E9C-101B-9397-08002B2CF9AE}" pid="3" name="KSOProductBuildVer">
    <vt:lpwstr>2052-12.1.0.16729</vt:lpwstr>
  </property>
</Properties>
</file>