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60" r:id="rId3"/>
    <p:sldId id="315" r:id="rId4"/>
    <p:sldId id="338" r:id="rId5"/>
    <p:sldId id="327" r:id="rId6"/>
    <p:sldId id="328" r:id="rId7"/>
    <p:sldId id="333" r:id="rId8"/>
    <p:sldId id="334" r:id="rId9"/>
    <p:sldId id="336" r:id="rId10"/>
    <p:sldId id="25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4"/>
    <p:restoredTop sz="94714"/>
  </p:normalViewPr>
  <p:slideViewPr>
    <p:cSldViewPr snapToGrid="0" snapToObjects="1">
      <p:cViewPr varScale="1">
        <p:scale>
          <a:sx n="107" d="100"/>
          <a:sy n="107" d="100"/>
        </p:scale>
        <p:origin x="1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F3AF5-A036-4442-9FB7-EAA3CB7BF5FD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EBFB14-A7EE-8848-A9C4-2F6A3BB1211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37D40-A464-6645-85E2-AAD5DF7EF09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BFDA1-2AFF-1540-B5BA-89E8E195BD3A}" type="slidenum">
              <a:rPr lang="en-US" smtClean="0"/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37D40-A464-6645-85E2-AAD5DF7EF09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BFDA1-2AFF-1540-B5BA-89E8E195BD3A}" type="slidenum">
              <a:rPr lang="en-US" smtClean="0"/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insert title</a:t>
            </a:r>
            <a:endParaRPr 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917700"/>
            <a:ext cx="10515600" cy="40084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TW" dirty="0" smtClean="0"/>
              <a:t>Click to insert graphs and charts</a:t>
            </a:r>
            <a:endParaRPr lang="zh-TW" altLang="en-US" dirty="0" smtClean="0"/>
          </a:p>
          <a:p>
            <a:pPr lvl="1"/>
            <a:r>
              <a:rPr lang="zh-TW" altLang="en-US" dirty="0" smtClean="0"/>
              <a:t>第二層</a:t>
            </a:r>
            <a:endParaRPr lang="zh-TW" altLang="en-US" dirty="0" smtClean="0"/>
          </a:p>
          <a:p>
            <a:pPr lvl="2"/>
            <a:r>
              <a:rPr lang="zh-TW" altLang="en-US" dirty="0" smtClean="0"/>
              <a:t>第三層</a:t>
            </a:r>
            <a:endParaRPr lang="zh-TW" altLang="en-US" dirty="0" smtClean="0"/>
          </a:p>
          <a:p>
            <a:pPr lvl="3"/>
            <a:r>
              <a:rPr lang="zh-TW" altLang="en-US" dirty="0" smtClean="0"/>
              <a:t>第四層</a:t>
            </a:r>
            <a:endParaRPr lang="zh-TW" altLang="en-US" dirty="0" smtClean="0"/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37D40-A464-6645-85E2-AAD5DF7EF09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BFDA1-2AFF-1540-B5BA-89E8E195BD3A}" type="slidenum">
              <a:rPr lang="en-US" smtClean="0"/>
            </a:fld>
            <a:endParaRPr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116455" y="1423670"/>
            <a:ext cx="7997190" cy="230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3600" b="1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Instruct2Act: Mapping Multi-modality Instructions to Robotic Actions with Large Language Model</a:t>
            </a:r>
            <a:endParaRPr lang="en-US" altLang="zh-TW" sz="3600" b="1" dirty="0">
              <a:solidFill>
                <a:schemeClr val="bg1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030345" y="4391025"/>
            <a:ext cx="413067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TW" b="1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  <a:sym typeface="+mn-ea"/>
              </a:rPr>
              <a:t>Wenyao Zhang</a:t>
            </a:r>
            <a:endParaRPr lang="en-US" altLang="zh-TW" b="1" dirty="0">
              <a:solidFill>
                <a:schemeClr val="bg1"/>
              </a:solidFill>
              <a:ea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ctr"/>
            <a:r>
              <a:rPr lang="en-US" altLang="zh-TW" b="1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  <a:sym typeface="+mn-ea"/>
              </a:rPr>
              <a:t>wenyao.zhang@connect.umac.mo</a:t>
            </a:r>
            <a:endParaRPr lang="en-US" altLang="zh-TW" b="1" dirty="0">
              <a:solidFill>
                <a:schemeClr val="bg1"/>
              </a:solidFill>
              <a:ea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ctr"/>
            <a:r>
              <a:rPr lang="en-US" altLang="zh-TW" b="1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  <a:sym typeface="+mn-ea"/>
              </a:rPr>
              <a:t>2024.8.14</a:t>
            </a:r>
            <a:endParaRPr lang="en-US" altLang="zh-TW" b="1" dirty="0">
              <a:solidFill>
                <a:schemeClr val="bg1"/>
              </a:solidFill>
              <a:ea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ctr"/>
            <a:endParaRPr lang="en-US" altLang="zh-TW" b="1" dirty="0">
              <a:solidFill>
                <a:schemeClr val="bg1"/>
              </a:solidFill>
              <a:ea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76575" y="234315"/>
            <a:ext cx="6038850" cy="60223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4240" y="3937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/>
              <a:t>Application of the Instruct2Act framework to real robotics tasks and its components</a:t>
            </a:r>
            <a:endParaRPr 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6675" y="1215390"/>
            <a:ext cx="9651365" cy="37153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336675" y="5120005"/>
            <a:ext cx="46691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Robots are able to execute instructions that are provided as input in natural language.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334760" y="5120005"/>
            <a:ext cx="465328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Module examples utilized in Instruct2Act. The modules’ definitions are hierarchical and aligned with the robotic system design.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4240" y="3937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/>
              <a:t>The paradigm of this proposed Instruct2Act framework</a:t>
            </a:r>
            <a:endParaRPr 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1830" y="1290955"/>
            <a:ext cx="8679180" cy="49149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260" y="-60960"/>
            <a:ext cx="12096115" cy="1325880"/>
          </a:xfrm>
        </p:spPr>
        <p:txBody>
          <a:bodyPr>
            <a:normAutofit/>
          </a:bodyPr>
          <a:lstStyle/>
          <a:p>
            <a:pPr algn="ctr"/>
            <a:r>
              <a:rPr lang="en-US"/>
              <a:t>robotic program generation process</a:t>
            </a:r>
            <a:endParaRPr 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635" y="1019810"/>
            <a:ext cx="10668000" cy="50977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5440" y="842010"/>
            <a:ext cx="9121140" cy="5334000"/>
          </a:xfrm>
          <a:prstGeom prst="rect">
            <a:avLst/>
          </a:prstGeom>
        </p:spPr>
      </p:pic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8260" y="-180975"/>
            <a:ext cx="12096115" cy="1325880"/>
          </a:xfrm>
        </p:spPr>
        <p:txBody>
          <a:bodyPr>
            <a:normAutofit/>
          </a:bodyPr>
          <a:p>
            <a:pPr algn="ctr"/>
            <a:r>
              <a:rPr lang="en-US"/>
              <a:t>Evaluation task suite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515" y="1751965"/>
            <a:ext cx="12113260" cy="3035300"/>
          </a:xfrm>
          <a:prstGeom prst="rect">
            <a:avLst/>
          </a:prstGeom>
        </p:spPr>
      </p:pic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56515" y="68580"/>
            <a:ext cx="12096115" cy="1325880"/>
          </a:xfrm>
        </p:spPr>
        <p:txBody>
          <a:bodyPr>
            <a:normAutofit fontScale="90000"/>
          </a:bodyPr>
          <a:p>
            <a:pPr algn="ctr"/>
            <a:r>
              <a:rPr lang="en-US"/>
              <a:t>Evaluation results on different generalization levels.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7625" y="267970"/>
            <a:ext cx="12096115" cy="1325880"/>
          </a:xfrm>
        </p:spPr>
        <p:txBody>
          <a:bodyPr>
            <a:normAutofit fontScale="90000"/>
          </a:bodyPr>
          <a:p>
            <a:pPr algn="ctr"/>
            <a:r>
              <a:rPr lang="en-US"/>
              <a:t>Results on the selected VIMABench tasks for L1 level generalization.</a:t>
            </a:r>
            <a:endParaRPr 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0180" y="2153285"/>
            <a:ext cx="11851640" cy="2552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0" y="2659559"/>
            <a:ext cx="6096000" cy="153797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altLang="zh-HK" sz="4000" b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pt-BR" altLang="zh-HK" sz="40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zh-HK" sz="4000" b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pt-BR" altLang="zh-HK" sz="40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pt-BR" altLang="zh-HK" sz="4000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HK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Wenyao Zhang</a:t>
            </a:r>
            <a:endParaRPr lang="en-US" altLang="zh-HK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HK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tel:65869860</a:t>
            </a:r>
            <a:endParaRPr lang="en-US" altLang="zh-HK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HK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Wenyao.Zhang@connect.umac.mo</a:t>
            </a:r>
            <a:endParaRPr lang="en-US" altLang="zh-HK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731</Words>
  <Application>WPS 演示</Application>
  <PresentationFormat>寬螢幕</PresentationFormat>
  <Paragraphs>28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4" baseType="lpstr">
      <vt:lpstr>Arial</vt:lpstr>
      <vt:lpstr>宋体</vt:lpstr>
      <vt:lpstr>Wingdings</vt:lpstr>
      <vt:lpstr>Arial</vt:lpstr>
      <vt:lpstr>PMingLiU</vt:lpstr>
      <vt:lpstr>MingLiU-ExtB</vt:lpstr>
      <vt:lpstr>Calibri</vt:lpstr>
      <vt:lpstr>微软雅黑</vt:lpstr>
      <vt:lpstr>Arial Unicode MS</vt:lpstr>
      <vt:lpstr>Calibri Light</vt:lpstr>
      <vt:lpstr>PMingLiU</vt:lpstr>
      <vt:lpstr>Segoe Print</vt:lpstr>
      <vt:lpstr>等线</vt:lpstr>
      <vt:lpstr>等线 Light</vt:lpstr>
      <vt:lpstr>Office Theme</vt:lpstr>
      <vt:lpstr>PowerPoint 演示文稿</vt:lpstr>
      <vt:lpstr>Application of the Instruct2Act framework to real robotics tasks and its components</vt:lpstr>
      <vt:lpstr>Application of the Instruct2Act framework to real robotics tasks and its components</vt:lpstr>
      <vt:lpstr>The paradigm of this proposed Instruct2Act framework</vt:lpstr>
      <vt:lpstr>robotic program generation process</vt:lpstr>
      <vt:lpstr>Evaluation task suite</vt:lpstr>
      <vt:lpstr>Evaluation results on different generalization levels.</vt:lpstr>
      <vt:lpstr>Results on the selected VIMABench tasks for L1 level generalization.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24401</cp:lastModifiedBy>
  <cp:revision>22</cp:revision>
  <dcterms:created xsi:type="dcterms:W3CDTF">2020-03-30T04:03:00Z</dcterms:created>
  <dcterms:modified xsi:type="dcterms:W3CDTF">2024-08-14T01:44:26Z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2052-11.8.2.8411</vt:lpwstr>
  </property>
</Properties>
</file>