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60" r:id="rId3"/>
    <p:sldId id="315" r:id="rId4"/>
    <p:sldId id="348" r:id="rId5"/>
    <p:sldId id="347" r:id="rId6"/>
    <p:sldId id="338" r:id="rId7"/>
    <p:sldId id="346" r:id="rId8"/>
    <p:sldId id="327" r:id="rId9"/>
    <p:sldId id="328" r:id="rId10"/>
    <p:sldId id="333" r:id="rId11"/>
    <p:sldId id="334" r:id="rId12"/>
    <p:sldId id="336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714"/>
  </p:normalViewPr>
  <p:slideViewPr>
    <p:cSldViewPr snapToGrid="0" snapToObjects="1">
      <p:cViewPr varScale="1">
        <p:scale>
          <a:sx n="107" d="100"/>
          <a:sy n="107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3AF5-A036-4442-9FB7-EAA3CB7BF5F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BFB14-A7EE-8848-A9C4-2F6A3BB121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7D40-A464-6645-85E2-AAD5DF7EF0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FDA1-2AFF-1540-B5BA-89E8E195BD3A}" type="slidenum">
              <a:rPr lang="en-US" smtClean="0"/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7D40-A464-6645-85E2-AAD5DF7EF09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FDA1-2AFF-1540-B5BA-89E8E195BD3A}" type="slidenum">
              <a:rPr lang="en-US" smtClean="0"/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insert title</a:t>
            </a:r>
            <a:endParaRPr 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17700"/>
            <a:ext cx="10515600" cy="40084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Click to insert graphs and charts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第三層</a:t>
            </a:r>
            <a:endParaRPr lang="zh-TW" altLang="en-US" dirty="0" smtClean="0"/>
          </a:p>
          <a:p>
            <a:pPr lvl="3"/>
            <a:r>
              <a:rPr lang="zh-TW" altLang="en-US" dirty="0" smtClean="0"/>
              <a:t>第四層</a:t>
            </a:r>
            <a:endParaRPr lang="zh-TW" altLang="en-US" dirty="0" smtClean="0"/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37D40-A464-6645-85E2-AAD5DF7EF0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FDA1-2AFF-1540-B5BA-89E8E195BD3A}" type="slidenum">
              <a:rPr lang="en-US" smtClean="0"/>
            </a:fld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microsoft.com/office/2007/relationships/media" Target="../media/media3.mp4"/><Relationship Id="rId1" Type="http://schemas.openxmlformats.org/officeDocument/2006/relationships/video" Target="../media/media3.mp4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76780" y="1493520"/>
            <a:ext cx="799719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6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VIMA: Robot Manipulation with Multimodal Prompts</a:t>
            </a:r>
            <a:endParaRPr lang="en-US" altLang="zh-TW" sz="3600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30345" y="4391025"/>
            <a:ext cx="41306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TW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Wenyao Zhang</a:t>
            </a:r>
            <a:endParaRPr lang="en-US" altLang="zh-TW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zh-TW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wenyao.zhang@connect.umac.mo</a:t>
            </a:r>
            <a:endParaRPr lang="en-US" altLang="zh-TW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zh-TW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2024.8.21</a:t>
            </a:r>
            <a:endParaRPr lang="en-US" altLang="zh-TW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6515" y="68580"/>
            <a:ext cx="12096115" cy="1325880"/>
          </a:xfrm>
        </p:spPr>
        <p:txBody>
          <a:bodyPr>
            <a:normAutofit/>
          </a:bodyPr>
          <a:p>
            <a:pPr algn="ctr"/>
            <a:r>
              <a:rPr lang="en-US" sz="4000"/>
              <a:t>experiments</a:t>
            </a:r>
            <a:endParaRPr lang="en-US" sz="4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0295" y="1819910"/>
            <a:ext cx="4931410" cy="34410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8705" y="5450205"/>
            <a:ext cx="11253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VIMA incurs much less performance drop than baselines as we evaluate on progressively harder settings.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8260" y="78105"/>
            <a:ext cx="12096115" cy="1325880"/>
          </a:xfrm>
        </p:spPr>
        <p:txBody>
          <a:bodyPr>
            <a:normAutofit/>
          </a:bodyPr>
          <a:p>
            <a:pPr algn="ctr"/>
            <a:r>
              <a:rPr lang="en-US" sz="4000"/>
              <a:t>Ablation on visual tokenizers</a:t>
            </a:r>
            <a:endParaRPr lang="en-US" sz="4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6010" y="1403985"/>
            <a:ext cx="745998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2659559"/>
            <a:ext cx="6096000" cy="15379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altLang="zh-HK" sz="40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pt-BR" altLang="zh-HK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zh-HK" sz="40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altLang="zh-HK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pt-BR" altLang="zh-HK" sz="40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HK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Wenyao Zhang</a:t>
            </a:r>
            <a:endParaRPr lang="en-US" altLang="zh-HK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HK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tel:65869860</a:t>
            </a:r>
            <a:endParaRPr lang="en-US" altLang="zh-HK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HK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Wenyao.Zhang@connect.umac.mo</a:t>
            </a:r>
            <a:endParaRPr lang="en-US" altLang="zh-HK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835" y="382905"/>
            <a:ext cx="4686300" cy="5913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9750" y="1280160"/>
            <a:ext cx="8572500" cy="429768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8260" y="-60960"/>
            <a:ext cx="12096115" cy="1325880"/>
          </a:xfrm>
        </p:spPr>
        <p:txBody>
          <a:bodyPr>
            <a:normAutofit/>
          </a:bodyPr>
          <a:p>
            <a:pPr algn="ctr"/>
            <a:r>
              <a:rPr lang="en-US" sz="4000"/>
              <a:t>Multimodal prompts for task specification</a:t>
            </a:r>
            <a:endParaRPr lang="en-US"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(1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899410" y="438785"/>
            <a:ext cx="6014085" cy="5541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70175" y="347980"/>
            <a:ext cx="6532245" cy="544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(2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80005" y="462280"/>
            <a:ext cx="6722110" cy="5542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240" y="393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Evaluation Protocol in VIMA-BENCH</a:t>
            </a:r>
            <a:endParaRPr lang="en-US" sz="4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" y="1863090"/>
            <a:ext cx="11606530" cy="28721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" y="-60960"/>
            <a:ext cx="12096115" cy="1325880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VIMA Architecture</a:t>
            </a:r>
            <a:endParaRPr lang="en-US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7075" y="1111885"/>
            <a:ext cx="8197850" cy="5293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8260" y="-180975"/>
            <a:ext cx="12096115" cy="1325880"/>
          </a:xfrm>
        </p:spPr>
        <p:txBody>
          <a:bodyPr>
            <a:normAutofit/>
          </a:bodyPr>
          <a:p>
            <a:pPr algn="ctr"/>
            <a:r>
              <a:rPr lang="en-US"/>
              <a:t>Scaling model and data</a:t>
            </a:r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680" y="1202055"/>
            <a:ext cx="8865235" cy="445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WPS 演示</Application>
  <PresentationFormat>寬螢幕</PresentationFormat>
  <Paragraphs>25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Arial</vt:lpstr>
      <vt:lpstr>PMingLiU</vt:lpstr>
      <vt:lpstr>MingLiU-ExtB</vt:lpstr>
      <vt:lpstr>Calibri</vt:lpstr>
      <vt:lpstr>微软雅黑</vt:lpstr>
      <vt:lpstr>Arial Unicode MS</vt:lpstr>
      <vt:lpstr>Calibri Light</vt:lpstr>
      <vt:lpstr>PMingLiU</vt:lpstr>
      <vt:lpstr>Segoe Print</vt:lpstr>
      <vt:lpstr>等线</vt:lpstr>
      <vt:lpstr>等线 Light</vt:lpstr>
      <vt:lpstr>Office Theme</vt:lpstr>
      <vt:lpstr>PowerPoint 演示文稿</vt:lpstr>
      <vt:lpstr>PowerPoint 演示文稿</vt:lpstr>
      <vt:lpstr>robotic program generation process</vt:lpstr>
      <vt:lpstr>PowerPoint 演示文稿</vt:lpstr>
      <vt:lpstr>Application of the Instruct2Act framework to real robotics tasks and its components</vt:lpstr>
      <vt:lpstr>PowerPoint 演示文稿</vt:lpstr>
      <vt:lpstr>The paradigm of this proposed Instruct2Act framework</vt:lpstr>
      <vt:lpstr>robotic program generation process</vt:lpstr>
      <vt:lpstr>Evaluation task suite</vt:lpstr>
      <vt:lpstr>Evaluation results on different generalization levels.</vt:lpstr>
      <vt:lpstr>Results on the selected VIMABench tasks for L1 level generalization.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24401</cp:lastModifiedBy>
  <cp:revision>23</cp:revision>
  <dcterms:created xsi:type="dcterms:W3CDTF">2020-03-30T04:03:00Z</dcterms:created>
  <dcterms:modified xsi:type="dcterms:W3CDTF">2024-08-20T16:25:13Z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